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096"/>
            <a:ext cx="8640960" cy="64222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56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620688"/>
            <a:ext cx="1584176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3223"/>
            <a:ext cx="4979248" cy="6362869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816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060848"/>
            <a:ext cx="5616624" cy="16561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35465"/>
            <a:ext cx="7715142" cy="540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42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548680"/>
            <a:ext cx="1368152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7416"/>
            <a:ext cx="4773736" cy="612625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003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700808"/>
            <a:ext cx="3384376" cy="1152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8670"/>
            <a:ext cx="7224803" cy="541860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34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548680"/>
            <a:ext cx="1512168" cy="52565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219981" cy="63229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5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764704"/>
            <a:ext cx="1584176" cy="5112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1167"/>
            <a:ext cx="5331321" cy="63975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526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Счастливого нового года!!!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025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Счастливого нового года!!!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</cp:revision>
  <dcterms:created xsi:type="dcterms:W3CDTF">2017-12-18T08:51:01Z</dcterms:created>
  <dcterms:modified xsi:type="dcterms:W3CDTF">2017-12-21T18:31:06Z</dcterms:modified>
</cp:coreProperties>
</file>