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7443-CA7A-4B80-A64C-505F7B00018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E1CA-ED8E-454B-8906-55E136A55B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7443-CA7A-4B80-A64C-505F7B00018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E1CA-ED8E-454B-8906-55E136A55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7443-CA7A-4B80-A64C-505F7B00018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E1CA-ED8E-454B-8906-55E136A55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7443-CA7A-4B80-A64C-505F7B00018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E1CA-ED8E-454B-8906-55E136A55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7443-CA7A-4B80-A64C-505F7B00018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ADC8E1CA-ED8E-454B-8906-55E136A55B2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7443-CA7A-4B80-A64C-505F7B00018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E1CA-ED8E-454B-8906-55E136A55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7443-CA7A-4B80-A64C-505F7B00018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E1CA-ED8E-454B-8906-55E136A55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7443-CA7A-4B80-A64C-505F7B00018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E1CA-ED8E-454B-8906-55E136A55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7443-CA7A-4B80-A64C-505F7B00018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E1CA-ED8E-454B-8906-55E136A55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7443-CA7A-4B80-A64C-505F7B00018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E1CA-ED8E-454B-8906-55E136A55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7443-CA7A-4B80-A64C-505F7B00018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E1CA-ED8E-454B-8906-55E136A55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9B7443-CA7A-4B80-A64C-505F7B00018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C8E1CA-ED8E-454B-8906-55E136A55B2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550863"/>
            <a:ext cx="9144000" cy="2387600"/>
          </a:xfrm>
        </p:spPr>
        <p:txBody>
          <a:bodyPr/>
          <a:lstStyle/>
          <a:p>
            <a:r>
              <a:rPr lang="ru-RU" b="1" i="1" dirty="0" smtClean="0"/>
              <a:t>Пространственно-развивающая среда 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0100" y="5778500"/>
            <a:ext cx="7327900" cy="8509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Презентацию подготовила Королева Светлана Леонидовна воспитатель МДОУ Детский сад № 210 группа № 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1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  Правильно одеваемся и себе мы                          улыбаемся 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55" y="1789590"/>
            <a:ext cx="5538045" cy="415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b="1" dirty="0" smtClean="0"/>
              <a:t>Наблюдаем, отмечаем, рассказываем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28828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19" y="1690689"/>
            <a:ext cx="50215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r>
              <a:rPr lang="ru-RU" b="1" dirty="0" smtClean="0"/>
              <a:t>Ваши золотые ручки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19684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19" y="1746966"/>
            <a:ext cx="5021581" cy="42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</a:t>
            </a:r>
            <a:r>
              <a:rPr lang="ru-RU" b="1" dirty="0" err="1" smtClean="0"/>
              <a:t>Занимаемся,рассматриваем,тренируем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87680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60" y="1690688"/>
            <a:ext cx="52131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Рисуем, двигаемся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96824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690688"/>
            <a:ext cx="52959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Готовим, лечим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92252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1690688"/>
            <a:ext cx="5318760" cy="43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    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9427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020" y="365125"/>
            <a:ext cx="100507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71500" y="1120141"/>
            <a:ext cx="10782300" cy="4869180"/>
          </a:xfrm>
        </p:spPr>
        <p:txBody>
          <a:bodyPr/>
          <a:lstStyle/>
          <a:p>
            <a:r>
              <a:rPr lang="ru-RU" sz="6000" dirty="0" smtClean="0"/>
              <a:t>Цель проекта: </a:t>
            </a:r>
            <a:r>
              <a:rPr lang="ru-RU" sz="3200" dirty="0" smtClean="0"/>
              <a:t>Усовершенствование пространственно- развивающей среды, способствующей гармоничному развитию и саморазвитию детей.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961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97380" y="319406"/>
            <a:ext cx="945642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39925"/>
            <a:ext cx="10515600" cy="435133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387351"/>
            <a:ext cx="100431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Актуальность</a:t>
            </a:r>
            <a:r>
              <a:rPr lang="ru-RU" sz="3200" dirty="0" smtClean="0"/>
              <a:t>:  Идеальную предметно-развивающую среду создать невозможно, так как – это процесс непрерывный, постоянно подвергающийся изменениям. Поэтому очень важно выстраивать данную среду, учитывая все требования, предъявляемые к развивающей среде согласно ФГОС. Из п. 3. 3. 1. Образовательного Стандарта следует, что развивающая предметно-пространственная среда обеспечивает максимальную реализацию Образовательного потенциала пространства </a:t>
            </a:r>
            <a:r>
              <a:rPr lang="ru-RU" sz="3200" dirty="0" smtClean="0"/>
              <a:t>Организации группы.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440" y="365125"/>
            <a:ext cx="10119360" cy="11493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820" y="868681"/>
            <a:ext cx="10507980" cy="53082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Предметно-пространственная среда в группе № 5 МДОУ детский сад № 210  у детей с нарушением зрения ориентирована на зону «ближайшего развития», т. е. содержит предметы и материалы, которыми дети будут овладевать как самостоятельно, так и при помощи взрослого. Весьма значительное место в развивающей среде отводится ее наполнению.</a:t>
            </a:r>
          </a:p>
          <a:p>
            <a:pPr marL="0" indent="0">
              <a:buNone/>
            </a:pPr>
            <a:r>
              <a:rPr lang="ru-RU" sz="3200" dirty="0" smtClean="0"/>
              <a:t>Развивающая предметно-пространственная среда должна быть содержательно-насыщенной, трансформируемой, полифункциональной, вариативной, доступной и безопасной ( п. 3. 3. 4. ФГОС ).</a:t>
            </a:r>
          </a:p>
          <a:p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26196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440" y="365125"/>
            <a:ext cx="10119360" cy="11493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540" y="1142999"/>
            <a:ext cx="10462260" cy="5033963"/>
          </a:xfrm>
        </p:spPr>
        <p:txBody>
          <a:bodyPr>
            <a:noAutofit/>
          </a:bodyPr>
          <a:lstStyle/>
          <a:p>
            <a:r>
              <a:rPr lang="ru-RU" sz="3200" dirty="0" smtClean="0"/>
              <a:t> Задачи проекта: </a:t>
            </a:r>
          </a:p>
          <a:p>
            <a:pPr marL="0" indent="0">
              <a:buNone/>
            </a:pPr>
            <a:r>
              <a:rPr lang="ru-RU" dirty="0"/>
              <a:t>1</a:t>
            </a:r>
            <a:r>
              <a:rPr lang="ru-RU" dirty="0" smtClean="0"/>
              <a:t> </a:t>
            </a:r>
            <a:r>
              <a:rPr lang="ru-RU" dirty="0" smtClean="0"/>
              <a:t>Организовать развивающую среду, способствующую полноценному развитию детей с учетом их потребностей и интересов.</a:t>
            </a:r>
          </a:p>
          <a:p>
            <a:pPr marL="0" indent="0">
              <a:buNone/>
            </a:pPr>
            <a:r>
              <a:rPr lang="ru-RU" dirty="0" smtClean="0"/>
              <a:t>2 </a:t>
            </a:r>
            <a:r>
              <a:rPr lang="ru-RU" dirty="0"/>
              <a:t>Создать условия для обеспечения разных видов деятельности дошкольников (игровой, двигательной, интеллектуальной, самостоятельной, творческой, художественной, театрализованной).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 </a:t>
            </a:r>
            <a:r>
              <a:rPr lang="ru-RU" dirty="0"/>
              <a:t>Содействовать сотрудничеству детей и взрослых для создания комфортной развивающей предметно - пространственной среды в ДОУ.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196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83080" y="319405"/>
            <a:ext cx="9570720" cy="692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4 </a:t>
            </a:r>
            <a:r>
              <a:rPr lang="ru-RU" sz="3200" dirty="0" smtClean="0"/>
              <a:t>Заинтересовать родителей созданием предметно-развивающей среды в группе.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Тип проекта: вариативный, исследовательский, творческий.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Сроки реализации проекта: летний период 2018 года</a:t>
            </a:r>
            <a:r>
              <a:rPr lang="ru-RU" sz="3200" dirty="0"/>
              <a:t>. Участники: воспитатели, дети, взрослые.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8086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7280" y="1"/>
            <a:ext cx="93954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Ожидаемый результат: </a:t>
            </a:r>
          </a:p>
          <a:p>
            <a:r>
              <a:rPr lang="ru-RU" sz="3200" dirty="0" smtClean="0"/>
              <a:t>1 Обеспечивает максимальную реализацию образовательного потенциала пространства группы, материалов, оборудования и инвентаря для развития детей в соответствии с особенностями возраста, охраны и укрепления их здоровья , учета особенностей и коррекции недостатков их развития.</a:t>
            </a:r>
          </a:p>
          <a:p>
            <a:r>
              <a:rPr lang="ru-RU" sz="3200" dirty="0" smtClean="0"/>
              <a:t>2 Создает творческую атмосферу в работе педагогов и детей.</a:t>
            </a:r>
          </a:p>
          <a:p>
            <a:r>
              <a:rPr lang="ru-RU" sz="3200" dirty="0" smtClean="0"/>
              <a:t>3 </a:t>
            </a:r>
            <a:r>
              <a:rPr lang="ru-RU" sz="3200" dirty="0" smtClean="0"/>
              <a:t>Способствует </a:t>
            </a:r>
            <a:r>
              <a:rPr lang="ru-RU" sz="3200" dirty="0" smtClean="0"/>
              <a:t>свободному ориентированию в пространстве и времени, </a:t>
            </a:r>
            <a:r>
              <a:rPr lang="ru-RU" sz="3200" dirty="0" smtClean="0"/>
              <a:t>помогает </a:t>
            </a:r>
            <a:r>
              <a:rPr lang="ru-RU" sz="3200" dirty="0" smtClean="0"/>
              <a:t>воспитанникам легко адаптироваться к особенностям школьной жизни.</a:t>
            </a:r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560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</a:t>
            </a:r>
            <a:r>
              <a:rPr lang="ru-RU" sz="4800" b="1" dirty="0" smtClean="0"/>
              <a:t>Уголок ПДД   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331"/>
            <a:ext cx="4922520" cy="44246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792922"/>
            <a:ext cx="5135880" cy="438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b="1" dirty="0" smtClean="0"/>
              <a:t>Наши руки не для скуки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03682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20" y="1690688"/>
            <a:ext cx="52501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</TotalTime>
  <Words>382</Words>
  <Application>Microsoft Office PowerPoint</Application>
  <PresentationFormat>Произвольный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Пространственно-развивающая среда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Уголок ПДД   </vt:lpstr>
      <vt:lpstr>                 Наши руки не для скуки</vt:lpstr>
      <vt:lpstr>           Правильно одеваемся и себе мы                          улыбаемся  </vt:lpstr>
      <vt:lpstr>    Наблюдаем, отмечаем, рассказываем</vt:lpstr>
      <vt:lpstr>                      Ваши золотые ручки</vt:lpstr>
      <vt:lpstr>  Занимаемся,рассматриваем,тренируем</vt:lpstr>
      <vt:lpstr>Рисуем, двигаемся</vt:lpstr>
      <vt:lpstr>Готовим, лечим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RePack by Diakov</cp:lastModifiedBy>
  <cp:revision>9</cp:revision>
  <dcterms:created xsi:type="dcterms:W3CDTF">2018-10-05T11:26:03Z</dcterms:created>
  <dcterms:modified xsi:type="dcterms:W3CDTF">2018-10-06T09:59:28Z</dcterms:modified>
</cp:coreProperties>
</file>