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63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764703"/>
            <a:ext cx="5472608" cy="3240361"/>
          </a:xfrm>
        </p:spPr>
        <p:txBody>
          <a:bodyPr/>
          <a:lstStyle/>
          <a:p>
            <a:r>
              <a:rPr lang="ru-RU" dirty="0" smtClean="0"/>
              <a:t>Презентация к проекту «Чистые ручки?»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437112"/>
            <a:ext cx="5940152" cy="2304256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разработали и провели воспитатели: Зеленкова Н. А., Королева С. Л.( МДОУ « Детский сад № 210)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484784"/>
            <a:ext cx="4968552" cy="305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3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300" dirty="0"/>
              <a:t>Цель проекта</a:t>
            </a:r>
          </a:p>
          <a:p>
            <a:pPr marL="0" indent="0">
              <a:buNone/>
            </a:pPr>
            <a:r>
              <a:rPr lang="ru-RU" dirty="0"/>
              <a:t> Ознакомление детей с вредом грязных рук.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3500" dirty="0" smtClean="0"/>
              <a:t>Задачи:</a:t>
            </a:r>
            <a:endParaRPr lang="ru-RU" sz="3500" dirty="0"/>
          </a:p>
          <a:p>
            <a:pPr marL="0" indent="0">
              <a:buNone/>
            </a:pPr>
            <a:r>
              <a:rPr lang="ru-RU" dirty="0" smtClean="0"/>
              <a:t>1 </a:t>
            </a:r>
            <a:r>
              <a:rPr lang="ru-RU" dirty="0"/>
              <a:t>Познакомить детей с последствиями грязных </a:t>
            </a:r>
            <a:r>
              <a:rPr lang="ru-RU" dirty="0" smtClean="0"/>
              <a:t>рук.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2 </a:t>
            </a:r>
            <a:r>
              <a:rPr lang="ru-RU" dirty="0"/>
              <a:t>Воспитывать привычку следить за своим внешним видом, мыть руки с мылом перед едой, после туалета, по мере загрязнения.</a:t>
            </a:r>
          </a:p>
          <a:p>
            <a:pPr marL="0" indent="0">
              <a:buNone/>
            </a:pPr>
            <a:r>
              <a:rPr lang="ru-RU" dirty="0"/>
              <a:t>3  Прививать потребность вести здоровый образ </a:t>
            </a:r>
            <a:r>
              <a:rPr lang="ru-RU" dirty="0" smtClean="0"/>
              <a:t>жизни.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4 </a:t>
            </a:r>
            <a:r>
              <a:rPr lang="ru-RU" dirty="0"/>
              <a:t>Познакомить детей со свойствами мыла.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4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750" y="620713"/>
            <a:ext cx="8604250" cy="547211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Для родителей</a:t>
            </a:r>
            <a:r>
              <a:rPr lang="ru-RU" dirty="0"/>
              <a:t>: помочь детям узнать о назначении и свойствах мыла, о важности соблюдения гигиенических процедур, найти информацию по данной теме, принести иллюстрации к теме проекта, этикетки от мыла.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81" y="3645024"/>
            <a:ext cx="3527872" cy="262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6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036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Актуальность проекта</a:t>
            </a:r>
          </a:p>
          <a:p>
            <a:endParaRPr lang="ru-RU" dirty="0"/>
          </a:p>
          <a:p>
            <a:r>
              <a:rPr lang="ru-RU" dirty="0"/>
              <a:t>Нет задачи важнее, чем вырастить здорового человека. Необходимо с малых лет приобщать ребенка в семейном и общественном воспитании к личной гигиене, формировать у малышей навыки охраны личного здоровья и бережного отношения к здоровью окружающих.</a:t>
            </a:r>
          </a:p>
          <a:p>
            <a:endParaRPr lang="ru-RU" dirty="0"/>
          </a:p>
          <a:p>
            <a:r>
              <a:rPr lang="ru-RU" dirty="0"/>
              <a:t>Известно, что здоровье человека закладывается в детстве. Организм ребенка очень пластичен, он гораздо чувствительнее к воздействиям внешней среды, чем организм взрослого. И от того, каковы эти воздействия — благоприятные или нет, зависит, как сложится его здоровье.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71978"/>
            <a:ext cx="6624736" cy="33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8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Тип проекта – информационно-познавательный, исследовательский.</a:t>
            </a:r>
          </a:p>
          <a:p>
            <a:pPr marL="0" indent="0">
              <a:buNone/>
            </a:pPr>
            <a:r>
              <a:rPr lang="ru-RU" dirty="0"/>
              <a:t>Вид проекта - краткосрочный (2 недели)</a:t>
            </a:r>
          </a:p>
          <a:p>
            <a:pPr marL="0" indent="0">
              <a:buNone/>
            </a:pPr>
            <a:r>
              <a:rPr lang="ru-RU" dirty="0"/>
              <a:t>Продукт – коллаж « Руки мыть или не мыть?», коллекция  «Надо. надо умываться</a:t>
            </a:r>
            <a:r>
              <a:rPr lang="ru-RU" dirty="0" smtClean="0"/>
              <a:t>»( </a:t>
            </a:r>
            <a:r>
              <a:rPr lang="ru-RU" dirty="0"/>
              <a:t>этикетки от мыла).</a:t>
            </a:r>
          </a:p>
          <a:p>
            <a:pPr marL="0" indent="0">
              <a:buNone/>
            </a:pPr>
            <a:r>
              <a:rPr lang="ru-RU" dirty="0"/>
              <a:t>Участники проекта: воспитанники  группы, родители.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План мероприятий по реализации проекта</a:t>
            </a:r>
          </a:p>
          <a:p>
            <a:pPr marL="0" indent="0">
              <a:buNone/>
            </a:pPr>
            <a:r>
              <a:rPr lang="ru-RU" dirty="0"/>
              <a:t>1 Беседа «Зачем нужно мыть руки с мылом?» Просмотр презентаций « Чистые руки?</a:t>
            </a:r>
          </a:p>
          <a:p>
            <a:pPr marL="0" indent="0">
              <a:buNone/>
            </a:pPr>
            <a:r>
              <a:rPr lang="ru-RU" dirty="0"/>
              <a:t>2. Чтение художественной литературы</a:t>
            </a:r>
          </a:p>
          <a:p>
            <a:pPr marL="0" indent="0">
              <a:buNone/>
            </a:pPr>
            <a:r>
              <a:rPr lang="ru-RU" dirty="0"/>
              <a:t>К. Чуковский «</a:t>
            </a:r>
            <a:r>
              <a:rPr lang="ru-RU" dirty="0" err="1"/>
              <a:t>Мойдодыр</a:t>
            </a:r>
            <a:r>
              <a:rPr lang="ru-RU" dirty="0"/>
              <a:t>», А. </a:t>
            </a:r>
            <a:r>
              <a:rPr lang="ru-RU" dirty="0" err="1"/>
              <a:t>Барто</a:t>
            </a:r>
            <a:r>
              <a:rPr lang="ru-RU" dirty="0"/>
              <a:t> «Девочка чумазая», Р. Куликова «Каждый день я мыло мою…», Л. Корчагина «Умылся», М. </a:t>
            </a:r>
            <a:r>
              <a:rPr lang="ru-RU" dirty="0" err="1"/>
              <a:t>Яснов</a:t>
            </a:r>
            <a:r>
              <a:rPr lang="ru-RU" dirty="0"/>
              <a:t> «Я мою руки», Г. </a:t>
            </a:r>
            <a:r>
              <a:rPr lang="ru-RU" dirty="0" err="1"/>
              <a:t>Лагздынь</a:t>
            </a:r>
            <a:r>
              <a:rPr lang="ru-RU" dirty="0"/>
              <a:t> «Аккуратные зайчата</a:t>
            </a:r>
            <a:r>
              <a:rPr lang="ru-RU" dirty="0" smtClean="0"/>
              <a:t>», « Ох, ах и чих».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 Художественное творчество. Рисование мыльными пузырями</a:t>
            </a:r>
          </a:p>
          <a:p>
            <a:pPr marL="0" indent="0">
              <a:buNone/>
            </a:pPr>
            <a:r>
              <a:rPr lang="ru-RU" dirty="0"/>
              <a:t>4. Дидактическая игра «Чем мы моемся?»</a:t>
            </a:r>
          </a:p>
          <a:p>
            <a:pPr marL="0" indent="0">
              <a:buNone/>
            </a:pPr>
            <a:r>
              <a:rPr lang="ru-RU" dirty="0"/>
              <a:t>5. Рассматривание коллекции этикеток от мыла.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45024"/>
            <a:ext cx="8229600" cy="201622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8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</TotalTime>
  <Words>362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к проекту «Чистые ручки?»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проекту «Чистые ручки?»</dc:title>
  <dc:creator>93</dc:creator>
  <cp:lastModifiedBy>RePack by Diakov</cp:lastModifiedBy>
  <cp:revision>5</cp:revision>
  <dcterms:created xsi:type="dcterms:W3CDTF">2018-10-09T14:58:54Z</dcterms:created>
  <dcterms:modified xsi:type="dcterms:W3CDTF">2018-10-09T15:40:04Z</dcterms:modified>
</cp:coreProperties>
</file>