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4" r:id="rId5"/>
    <p:sldId id="266" r:id="rId6"/>
    <p:sldId id="265" r:id="rId7"/>
    <p:sldId id="273" r:id="rId8"/>
    <p:sldId id="274" r:id="rId9"/>
    <p:sldId id="270" r:id="rId10"/>
    <p:sldId id="271" r:id="rId11"/>
    <p:sldId id="257" r:id="rId12"/>
    <p:sldId id="258" r:id="rId13"/>
    <p:sldId id="259" r:id="rId14"/>
    <p:sldId id="267" r:id="rId15"/>
    <p:sldId id="260" r:id="rId16"/>
    <p:sldId id="269" r:id="rId17"/>
    <p:sldId id="268" r:id="rId18"/>
    <p:sldId id="26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 varScale="1">
        <p:scale>
          <a:sx n="65" d="100"/>
          <a:sy n="65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microsoft.com/office/2007/relationships/hdphoto" Target="../media/hdphoto5.wdp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9" y="0"/>
            <a:ext cx="91460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10" y="1772816"/>
            <a:ext cx="6840760" cy="4884303"/>
          </a:xfrm>
          <a:prstGeom prst="flowChartAlternateProcess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827584" y="18490"/>
            <a:ext cx="80015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Экология.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Сохрани мир вокруг себя!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http://kupi-oreh.ru/data/images/%D1%81%D0%B5%D0%BC%D0%B5%D1%87%D0%BA%D0%B8%20%D0%BF%D0%BE%D0%B4%D1%81%D0%BE%D0%BB%D0%BD%D0%B5%D1%87%D0%BD%D0%B8%D0%BA%D0%B0%20%D0%B2%20%D1%81%D0%BA%D0%BE%D1%80%D0%BB%D1%83%D0%BF%D0%B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2300874"/>
            <a:ext cx="3384376" cy="225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подсолнух1" descr="http://www.yenislayt.com/upload/ca6dd3ba5b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3791"/>
            <a:ext cx="4162399" cy="61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солнух" descr="http://www.yenislayt.com/upload/ca6dd3ba5b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7291" y="3913825"/>
            <a:ext cx="1827408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под.масло" descr="https://horovod-omsk.ru/wa-data/public/shop/products/29/05/30529/images/47383/47383.0x435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34518"/>
            <a:ext cx="2230315" cy="272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семечки карпайс" descr="http://www.opt-union.ru/l1527682/images/photocat/1000x1000/10001647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700082" cy="253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50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ИВАНЕС\Desktop\для презентации\0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13778" r="51168" b="8444"/>
          <a:stretch/>
        </p:blipFill>
        <p:spPr bwMode="auto">
          <a:xfrm>
            <a:off x="1828985" y="873968"/>
            <a:ext cx="3719666" cy="584819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6936" y="98374"/>
            <a:ext cx="67237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 разоряй птичьи гнёзда.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20689"/>
            <a:ext cx="2494950" cy="249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310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ИВАНЕС\Desktop\11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6732" r="2970"/>
          <a:stretch/>
        </p:blipFill>
        <p:spPr bwMode="auto">
          <a:xfrm>
            <a:off x="4132703" y="3679323"/>
            <a:ext cx="4785361" cy="299307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120126" y="6105066"/>
            <a:ext cx="432048" cy="54479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7" t="4000" r="55167" b="4889"/>
          <a:stretch/>
        </p:blipFill>
        <p:spPr bwMode="auto">
          <a:xfrm>
            <a:off x="367657" y="1047572"/>
            <a:ext cx="3479305" cy="577536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1688" y="0"/>
            <a:ext cx="39406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 рви цветы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6" name="Picture 4" descr="C:\Users\ИВАНЕС\Desktop\depositphotos_6502331-stock-photo-do-not-pick-flower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27" y="116632"/>
            <a:ext cx="2428528" cy="242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6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2" y="-1030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http://photos.lifeisphoto.ru/143/3/14383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53724"/>
            <a:ext cx="7524327" cy="5643246"/>
          </a:xfrm>
          <a:prstGeom prst="round2Diag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11560" y="30394"/>
            <a:ext cx="80854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Дома жить они не смогут…</a:t>
            </a:r>
            <a:endParaRPr lang="ru-RU" sz="40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0033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993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32" y="-1030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ИВАНЕС\Desktop\для презентации\img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5250" r="13438" b="31750"/>
          <a:stretch/>
        </p:blipFill>
        <p:spPr bwMode="auto">
          <a:xfrm>
            <a:off x="196138" y="2132855"/>
            <a:ext cx="6565297" cy="4342401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972110" y="5848063"/>
            <a:ext cx="656164" cy="639729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88640"/>
            <a:ext cx="52302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 забирай животных 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из леса домой</a:t>
            </a:r>
            <a:endParaRPr lang="ru-RU" sz="40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0033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1" y="551341"/>
            <a:ext cx="1465002" cy="10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6300192" y="332656"/>
            <a:ext cx="2376264" cy="22322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3" name="Picture 7" descr="http://www.playcast.ru/uploads/2016/04/12/182417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20" y="1520788"/>
            <a:ext cx="1173285" cy="105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6876256" y="620688"/>
            <a:ext cx="1368153" cy="1800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40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://mkrf.ru/upload/iblock/891/8918e5adf64b5077d7cdd12efb3174d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4" y="1844824"/>
            <a:ext cx="7658092" cy="4706536"/>
          </a:xfrm>
          <a:prstGeom prst="round2Diag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5629" y="260648"/>
            <a:ext cx="8175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Сохраним природу вместе</a:t>
            </a:r>
            <a:endParaRPr lang="ru-RU" sz="54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0033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09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https://im0-tub-ru.yandex.net/i?id=dab8267e7456684d3c8a7272aa91e211&amp;n=33&amp;h=215&amp;w=34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2664"/>
            <a:ext cx="9150029" cy="527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www.rm.tvrmogilev.by/images/news/500/375/14605347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8"/>
          <a:stretch/>
        </p:blipFill>
        <p:spPr bwMode="auto">
          <a:xfrm>
            <a:off x="0" y="3212976"/>
            <a:ext cx="9144000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7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://mediakuzbass.ru/wp-content/uploads/2016/05/Molodye_sosny_N_-_panoram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356309" cy="5517232"/>
          </a:xfrm>
          <a:prstGeom prst="round1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10296" y="4272676"/>
            <a:ext cx="593143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i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Много леса – не руби</a:t>
            </a:r>
            <a:r>
              <a:rPr lang="ru-RU" sz="54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, </a:t>
            </a:r>
          </a:p>
          <a:p>
            <a:r>
              <a:rPr lang="ru-RU" sz="5400" b="1" i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Мало леса – береги,</a:t>
            </a:r>
          </a:p>
          <a:p>
            <a:r>
              <a:rPr lang="ru-RU" sz="54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Нет леса – посади!</a:t>
            </a:r>
            <a:endParaRPr lang="ru-RU" sz="5400" b="1" i="1" cap="none" spc="0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0033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60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 descr="C:\Users\ИВАНЕС\Desktop\the_fairy_queen_by_angelusmusicu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6" y="0"/>
            <a:ext cx="9120024" cy="752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83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" name="Picture 1" descr="C:\Users\ИВАНЕС\Desktop\для презентации\0_a9f68_3dbf21bd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2829818" cy="374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коко" descr="https://filed14-12.my.mail.ru/pic?url=http%3A%2F%2Fwww.shokoladnica.com.ua%2Fassets%2Fimages%2Fnew_folder_24%2F876846546.png&amp;mw=&amp;mh=&amp;sig=0608ef95860137b852c0c778c3cce7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20" y="404664"/>
            <a:ext cx="2520280" cy="23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петя" descr="https://img-fotki.yandex.ru/get/194549/192316549.63d/0_1a66a8_3e3c3243_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48288"/>
            <a:ext cx="2523296" cy="296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кура" descr="http://img-fotki.yandex.ru/get/5639/16969765.f2/0_6f98c_c1bc2e30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03770">
            <a:off x="388419" y="1212450"/>
            <a:ext cx="1913318" cy="180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0"/>
            <a:ext cx="63530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0033CC"/>
                </a:solidFill>
                <a:latin typeface="Monotype Corsiva" pitchFamily="66" charset="0"/>
              </a:rPr>
              <a:t>Д/И: Кто, Что, </a:t>
            </a:r>
            <a:r>
              <a:rPr lang="ru-RU" sz="4400" b="1" i="1" dirty="0">
                <a:solidFill>
                  <a:srgbClr val="0033CC"/>
                </a:solidFill>
                <a:latin typeface="Monotype Corsiva" pitchFamily="66" charset="0"/>
              </a:rPr>
              <a:t>Ч</a:t>
            </a:r>
            <a:r>
              <a:rPr lang="ru-RU" sz="4400" b="1" i="1" dirty="0" smtClean="0">
                <a:solidFill>
                  <a:srgbClr val="0033CC"/>
                </a:solidFill>
                <a:latin typeface="Monotype Corsiva" pitchFamily="66" charset="0"/>
              </a:rPr>
              <a:t>ем будет?</a:t>
            </a:r>
            <a:endParaRPr lang="ru-RU" sz="4400" b="1" i="1" dirty="0">
              <a:solidFill>
                <a:srgbClr val="0033CC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1" name="Picture 1" descr="C:\Users\ИВАНЕС\Desktop\для презентации\depositphotos_1241116-Wo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13931" y="2346588"/>
            <a:ext cx="3516138" cy="2344092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ар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" y="19188"/>
            <a:ext cx="3444434" cy="300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свитр" descr="https://uchetline.ru/kwzejarsas/35240-tolstyy-sviter-iz-hlopka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9841"/>
            <a:ext cx="2497460" cy="249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перчатки" descr="http://www.lathida.de/ebaybilder/WOW_NEU/99160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373216"/>
            <a:ext cx="1736764" cy="14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носки" descr="http://cstor.nn2.ru/userfiles/data/ufiles/1/27/86/3278691.mod627big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60" y="5245844"/>
            <a:ext cx="1872208" cy="154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1" descr="http://www.slc-service.ru/photos/vyazanye-shapki-kartinki-dlya-malchikov-78730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3" descr="http://www.slc-service.ru/photos/vyazanye-shapki-kartinki-dlya-malchikov-78730-larg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4" name="шапа" descr="C:\Users\ИВАНЕС\Desktop\vyazanye-shapki-kartinki-dlya-malchikov-78730-larg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62268"/>
            <a:ext cx="1921476" cy="219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28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Picture 1" descr="C:\Users\ИВАНЕС\Desktop\для презентации\doska-pola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" r="2799" b="5687"/>
          <a:stretch/>
        </p:blipFill>
        <p:spPr bwMode="auto">
          <a:xfrm>
            <a:off x="3059832" y="2564904"/>
            <a:ext cx="3649588" cy="284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дуб" descr="http://territoria-fermerov.ru/images/item/oak_tree/100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2" y="0"/>
            <a:ext cx="4661608" cy="50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дом" descr="https://avt-2.foto.mail.ru/bk/rus-snab/_avatar180?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436" y="-76532"/>
            <a:ext cx="2650604" cy="265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стол" descr="http://usiter.com/uploads/20111208/stol+derevyannij+mebel+derevyannaya+stol+7501539594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95" y="4842677"/>
            <a:ext cx="3074589" cy="204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книга" descr="http://img-fotki.yandex.ru/get/5814/47407354.30b/0_a0653_6b5882cb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15" y="3374957"/>
            <a:ext cx="2618947" cy="101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1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семена" descr="http://kazan.tortsnab-msk.ru/wp-content/uploads/2015/04/wholegrain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04864"/>
            <a:ext cx="216730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ИВАНЕС\Desktop\для презентации\0002-003-Obekty-prirody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t="9100" r="11610" b="12462"/>
          <a:stretch/>
        </p:blipFill>
        <p:spPr bwMode="auto">
          <a:xfrm>
            <a:off x="2051720" y="1268760"/>
            <a:ext cx="4058654" cy="39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роза" descr="http://img-fotki.yandex.ru/get/4528/112424586.2a4/0_84dca_fad3ac3c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93895" y="713911"/>
            <a:ext cx="3032957" cy="160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помидор" descr="http://i2.istockimg.com/file_thumbview_approve/13052971/5/stock-illustration-13052971-vigorous-tomato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77072"/>
            <a:ext cx="3032955" cy="303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землягика" descr="http://img0.liveinternet.ru/images/attach/c/0/121/243/121243812__3_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29" y="1391394"/>
            <a:ext cx="2275153" cy="26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8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97694"/>
            <a:ext cx="3267752" cy="266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коров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5811"/>
            <a:ext cx="3367206" cy="2160240"/>
          </a:xfrm>
          <a:prstGeom prst="rect">
            <a:avLst/>
          </a:prstGeom>
        </p:spPr>
      </p:pic>
      <p:pic>
        <p:nvPicPr>
          <p:cNvPr id="5" name="сы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0992"/>
            <a:ext cx="2092718" cy="130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иогурт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46232"/>
            <a:ext cx="1180070" cy="1552972"/>
          </a:xfrm>
          <a:prstGeom prst="rect">
            <a:avLst/>
          </a:prstGeom>
        </p:spPr>
      </p:pic>
      <p:pic>
        <p:nvPicPr>
          <p:cNvPr id="7" name="слив.масло" descr="C:\Users\ИВАНЕС\Desktop\ПРОДУКТЫ\1446803690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670" y="1793918"/>
            <a:ext cx="2374267" cy="16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метан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772" y="5157192"/>
            <a:ext cx="1816456" cy="150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морожк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987" y="3708529"/>
            <a:ext cx="1206047" cy="223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сгущенк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319" y="5040482"/>
            <a:ext cx="2045382" cy="181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07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http://selhozkorma.ru/images/stories/lichinki%20karpa%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92896"/>
            <a:ext cx="3554037" cy="232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рыб1" descr="http://blogs.managementconcepts.com/wp-content/uploads/2014/11/Carp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1653" y="227516"/>
            <a:ext cx="312937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рыб3" descr="https://www.colourbox.com/preview/2946143-raw-fish-crucian-isolated-on-the-white-background-isolated-on-white-background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333" y="4431552"/>
            <a:ext cx="4098032" cy="24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рыб2" descr="http://as-trophey.ru/application/files/9414/7030/3288/f3b29cbcf913de6e2613de709bfe84e1_f42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25" l="1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535" y="2645363"/>
            <a:ext cx="2605918" cy="156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икра" descr="http://swetlanka.ru/wp-content/uploads/2009/05/i0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026"/>
            <a:ext cx="3207329" cy="227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84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68" y="0"/>
            <a:ext cx="9175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F"/>
              </a:clrFrom>
              <a:clrTo>
                <a:srgbClr val="FC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26" y="2142477"/>
            <a:ext cx="3059413" cy="2573045"/>
          </a:xfrm>
          <a:prstGeom prst="rect">
            <a:avLst/>
          </a:prstGeom>
        </p:spPr>
      </p:pic>
      <p:pic>
        <p:nvPicPr>
          <p:cNvPr id="3" name="батон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9157">
            <a:off x="5272866" y="169896"/>
            <a:ext cx="1449738" cy="1341347"/>
          </a:xfrm>
          <a:prstGeom prst="rect">
            <a:avLst/>
          </a:prstGeom>
        </p:spPr>
      </p:pic>
      <p:pic>
        <p:nvPicPr>
          <p:cNvPr id="1026" name="буханка" descr="C:\Users\ИВАНЕС\Desktop\ПРОДУКТЫ\mBEL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005" y="257183"/>
            <a:ext cx="1564260" cy="103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баранки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BF6E3"/>
              </a:clrFrom>
              <a:clrTo>
                <a:srgbClr val="FBF6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065179"/>
            <a:ext cx="2326133" cy="1744600"/>
          </a:xfrm>
          <a:prstGeom prst="rect">
            <a:avLst/>
          </a:prstGeom>
        </p:spPr>
      </p:pic>
      <p:pic>
        <p:nvPicPr>
          <p:cNvPr id="9" name="печенки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67" y="1772899"/>
            <a:ext cx="2158277" cy="1327096"/>
          </a:xfrm>
          <a:prstGeom prst="rect">
            <a:avLst/>
          </a:prstGeom>
        </p:spPr>
      </p:pic>
      <p:pic>
        <p:nvPicPr>
          <p:cNvPr id="1030" name="пироги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AE3E9"/>
              </a:clrFrom>
              <a:clrTo>
                <a:srgbClr val="FAE3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76" y="3532988"/>
            <a:ext cx="2627189" cy="171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пшениц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1" y="251344"/>
            <a:ext cx="3265706" cy="28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5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дубочек" descr="http://territoria-fermerov.ru/images/item/oak_tree/100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4" y="0"/>
            <a:ext cx="4093316" cy="447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дубок" descr="http://territoria-fermerov.ru/images/item/oak_tree/100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44" y="2492896"/>
            <a:ext cx="4248472" cy="509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" name="Picture 1" descr="C:\Users\ИВАНЕС\Desktop\для презентации\depositphotos_13556538-Acorn-with-green-leaves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9" r="12293"/>
          <a:stretch/>
        </p:blipFill>
        <p:spPr bwMode="auto">
          <a:xfrm>
            <a:off x="2472343" y="2487176"/>
            <a:ext cx="3093721" cy="35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04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56</Words>
  <Application>Microsoft Office PowerPoint</Application>
  <PresentationFormat>Экран (4:3)</PresentationFormat>
  <Paragraphs>12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Nastasi</dc:creator>
  <cp:lastModifiedBy>ИВАНЕС</cp:lastModifiedBy>
  <cp:revision>19</cp:revision>
  <dcterms:created xsi:type="dcterms:W3CDTF">2017-05-31T09:46:44Z</dcterms:created>
  <dcterms:modified xsi:type="dcterms:W3CDTF">2017-10-02T08:05:45Z</dcterms:modified>
</cp:coreProperties>
</file>