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33" d="100"/>
          <a:sy n="33" d="100"/>
        </p:scale>
        <p:origin x="-156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11.09.2019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6643702" cy="2928934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НАШИ  ТВОРЧЕСКИЕ МУЗЫКАЛЬНЫЕ </a:t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5400" dirty="0" smtClean="0">
                <a:solidFill>
                  <a:srgbClr val="FF0000"/>
                </a:solidFill>
              </a:rPr>
              <a:t> ГОСТИНЫЕ.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786182" y="3857628"/>
            <a:ext cx="5000628" cy="2571768"/>
          </a:xfrm>
        </p:spPr>
        <p:txBody>
          <a:bodyPr>
            <a:noAutofit/>
          </a:bodyPr>
          <a:lstStyle/>
          <a:p>
            <a:r>
              <a:rPr lang="ru-RU" dirty="0" smtClean="0"/>
              <a:t>Презентацию составила музыкальный руководитель </a:t>
            </a:r>
            <a:r>
              <a:rPr lang="ru-RU" dirty="0" err="1" smtClean="0"/>
              <a:t>д\с</a:t>
            </a:r>
            <a:r>
              <a:rPr lang="ru-RU" dirty="0" smtClean="0"/>
              <a:t> № 210 </a:t>
            </a:r>
            <a:r>
              <a:rPr lang="ru-RU" dirty="0" err="1" smtClean="0"/>
              <a:t>Галиченко</a:t>
            </a:r>
            <a:r>
              <a:rPr lang="ru-RU" dirty="0" smtClean="0"/>
              <a:t> Ирина Геннадьевна.</a:t>
            </a:r>
            <a:endParaRPr lang="ru-RU" dirty="0"/>
          </a:p>
        </p:txBody>
      </p:sp>
      <p:pic>
        <p:nvPicPr>
          <p:cNvPr id="6" name="Рисунок 5" descr="927ye0adzl2i2v4_56ea47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85410"/>
            <a:ext cx="3500429" cy="283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ександр\Desktop\м.о\20171027_173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"/>
            <a:ext cx="43577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лександр\Desktop\м.о\20171027_182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797376" cy="5786455"/>
          </a:xfrm>
          <a:prstGeom prst="rect">
            <a:avLst/>
          </a:prstGeom>
          <a:noFill/>
        </p:spPr>
      </p:pic>
      <p:pic>
        <p:nvPicPr>
          <p:cNvPr id="18435" name="Picture 3" descr="C:\Users\Александр\Desktop\м.о\20171027_182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033" y="297035"/>
            <a:ext cx="3500430" cy="6222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лександр\Desktop\м.о\20180124_165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5" y="0"/>
            <a:ext cx="42148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лександр\Desktop\м.о\20180124_165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78950">
            <a:off x="1071538" y="571480"/>
            <a:ext cx="3335248" cy="5929330"/>
          </a:xfrm>
          <a:prstGeom prst="rect">
            <a:avLst/>
          </a:prstGeom>
          <a:noFill/>
        </p:spPr>
      </p:pic>
      <p:pic>
        <p:nvPicPr>
          <p:cNvPr id="20483" name="Picture 3" descr="C:\Users\Александр\Desktop\м.о\20180124_165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71480"/>
            <a:ext cx="3214697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лександр\Desktop\м.о\20180124_172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206">
            <a:off x="633128" y="390615"/>
            <a:ext cx="3526894" cy="6270033"/>
          </a:xfrm>
          <a:prstGeom prst="rect">
            <a:avLst/>
          </a:prstGeom>
          <a:noFill/>
        </p:spPr>
      </p:pic>
      <p:pic>
        <p:nvPicPr>
          <p:cNvPr id="21507" name="Picture 3" descr="C:\Users\Александр\Desktop\м.о\20180124_172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9105">
            <a:off x="5016005" y="232552"/>
            <a:ext cx="3571900" cy="6350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лександр\Desktop\м.о\20181029_173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1011" y="0"/>
            <a:ext cx="3812989" cy="6778649"/>
          </a:xfrm>
          <a:prstGeom prst="rect">
            <a:avLst/>
          </a:prstGeom>
          <a:noFill/>
        </p:spPr>
      </p:pic>
      <p:pic>
        <p:nvPicPr>
          <p:cNvPr id="22531" name="Picture 3" descr="C:\Users\Александр\Desktop\м.о\20180126_17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6756">
            <a:off x="1101727" y="287983"/>
            <a:ext cx="3487545" cy="6200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лександр\Desktop\м.о\20181029_173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6392">
            <a:off x="785805" y="500185"/>
            <a:ext cx="3356423" cy="5968985"/>
          </a:xfrm>
          <a:prstGeom prst="rect">
            <a:avLst/>
          </a:prstGeom>
          <a:noFill/>
        </p:spPr>
      </p:pic>
      <p:pic>
        <p:nvPicPr>
          <p:cNvPr id="23555" name="Picture 3" descr="C:\Users\Александр\Desktop\м.о\20181029_17321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3189">
            <a:off x="5080969" y="313920"/>
            <a:ext cx="3500430" cy="5562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лександр\Desktop\м.о\20181123_17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929322" cy="3335244"/>
          </a:xfrm>
          <a:prstGeom prst="rect">
            <a:avLst/>
          </a:prstGeom>
          <a:noFill/>
        </p:spPr>
      </p:pic>
      <p:pic>
        <p:nvPicPr>
          <p:cNvPr id="24579" name="Picture 3" descr="C:\Users\Александр\Desktop\м.о\20181123_173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997" y="3143248"/>
            <a:ext cx="6604003" cy="371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лександр\Desktop\м.о\20181123_173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68199">
            <a:off x="925101" y="367488"/>
            <a:ext cx="3587016" cy="6376917"/>
          </a:xfrm>
          <a:prstGeom prst="rect">
            <a:avLst/>
          </a:prstGeom>
          <a:noFill/>
        </p:spPr>
      </p:pic>
      <p:pic>
        <p:nvPicPr>
          <p:cNvPr id="25603" name="Picture 3" descr="C:\Users\Александр\Desktop\м.о\20181123_175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4680">
            <a:off x="5429256" y="571480"/>
            <a:ext cx="3053961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лександр\Desktop\м.о\20181123_173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Оптимизировать  партнёрские  отношения  сообщества  «Воспитатель – ребёнок – родитель»  в  условиях  ДОУ,  с  учётом  требований  ФГОС  ДО.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 Создать  условия    для   познавательного, 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творческо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деятельностного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взаимодействия  взрослых  с  детьми.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 Повышать  педагогическую  компетентность  родителей.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 Выявлять  творческий  потенциал  детей  и  родителей.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 Глубже  познакомиться    и   взаимодействовать   с  семьями  воспитанников.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 Создать  условия  для    музыкального  и  интеллектуального  просвещения  взрослых  и 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 Использовать  все  виды  детской  деятельности  прописанные  во    ФГОС  ДО.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 Развивать  эстетический  вкус,   эмоции,   совершенствовать  коммуникативные  навыки,  демонстрировать  детям  правильные  модели  поведения   через  совместное  общение.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лександр\Desktop\м.о\20181123_175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0"/>
            <a:ext cx="4214842" cy="6858000"/>
          </a:xfrm>
          <a:prstGeom prst="rect">
            <a:avLst/>
          </a:prstGeom>
          <a:noFill/>
        </p:spPr>
      </p:pic>
      <p:pic>
        <p:nvPicPr>
          <p:cNvPr id="27651" name="Picture 3" descr="C:\Users\Александр\Desktop\м.о\20181127_123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3000364" cy="5333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лександр\Desktop\м.о\IMG_6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лександр\Desktop\м.о\IMG_6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572000" cy="3048000"/>
          </a:xfrm>
          <a:prstGeom prst="rect">
            <a:avLst/>
          </a:prstGeom>
          <a:noFill/>
        </p:spPr>
      </p:pic>
      <p:pic>
        <p:nvPicPr>
          <p:cNvPr id="29699" name="Picture 3" descr="C:\Users\Александр\Desktop\м.о\IMG_6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85745">
            <a:off x="3211010" y="2624053"/>
            <a:ext cx="5643570" cy="3762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лександр\Desktop\м.о\IMG_6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Александр\Desktop\м.о\IMG_6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лександр\Desktop\м.о\IMG (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958c322a4f1115d02ba3f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500042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6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АКТУАЛЬНОСТЬ.  ЗНАЧИМОСТЬ 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      современных  условиях,   учитывая  занятость  родителей,   дети  мало  проводят  времени  в  дружеском  общении  с  членами  семьи.   Задача  ДОУ:  обеспечение  психологи  – педагогической   поддержки  семьи  и  повышение  компетентности  родителей   в  вопросах  развития  и  образования,  охраны  и  укрепления  здоровья  детей.   Задача  проекта  « Музыкальная  гостиная»-предоставить  возможность    для  познавательного  интеллектуального  взаимодействия  детей  и  родителей,  специалистов  и  родителей,  воспитателей  с  семьями  детей.   Музыкальная  гостиная   представляет  собой  ту  нужную  универсальную  форму  партнёрского   взаимодействия    сообщества  «воспитатель – ребёнок – родитель»,    для   успешного  совместного     решения   задач  воспитания  и  образования.   Согласно  требованиям   ФГОС ДО семья  играет  главную  роль  в  воспитании  детей. Семья  и  дошкольное  учреждение  являются  партнёрами  в  образовательном  и  воспитательном  процессе.   Совместный  досуг,  с  актуальной  для  родителей  темой,  поможет  дать  ответы  на  интересующие    их  вопросы,   повысит  компетентность  родителей  в  вопросах    развития   и воспитания  детей,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сплатит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партнёров – участников  процесса.    Дети  получат   незабываемый   положительный  пример,  правильную     модель  поведения  и  коммуникации,    заряд  энергии  и  хорошего  настроения,  а  главное –проявят  свою  индивидуальность,  приобретут  уверенность  в  своих  силах,  продемонстрируют  свои  возможности  и  способности.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Темы наших гостиных: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Хлеб –всему голова.</a:t>
            </a:r>
          </a:p>
          <a:p>
            <a:r>
              <a:rPr lang="ru-RU" dirty="0" smtClean="0"/>
              <a:t>Мамы  в  ясельки  пришли.</a:t>
            </a:r>
          </a:p>
          <a:p>
            <a:r>
              <a:rPr lang="ru-RU" dirty="0" smtClean="0"/>
              <a:t>Весёлый КВН.</a:t>
            </a:r>
          </a:p>
          <a:p>
            <a:r>
              <a:rPr lang="ru-RU" dirty="0" smtClean="0"/>
              <a:t>Папы,  приходите в гости к нам!</a:t>
            </a:r>
          </a:p>
          <a:p>
            <a:r>
              <a:rPr lang="ru-RU" dirty="0" smtClean="0"/>
              <a:t>Кукурузный  праздник.</a:t>
            </a:r>
          </a:p>
          <a:p>
            <a:r>
              <a:rPr lang="ru-RU" dirty="0" smtClean="0"/>
              <a:t>Эх!  Картошечка!</a:t>
            </a:r>
          </a:p>
          <a:p>
            <a:r>
              <a:rPr lang="ru-RU" dirty="0" smtClean="0"/>
              <a:t>Наши  красавицы  мамы  и  дочки!</a:t>
            </a:r>
          </a:p>
          <a:p>
            <a:r>
              <a:rPr lang="ru-RU" dirty="0" smtClean="0"/>
              <a:t>Загадочный  январь.</a:t>
            </a:r>
          </a:p>
          <a:p>
            <a:r>
              <a:rPr lang="ru-RU" dirty="0" smtClean="0"/>
              <a:t>Налепили  мы  печенья!</a:t>
            </a:r>
          </a:p>
          <a:p>
            <a:r>
              <a:rPr lang="ru-RU" dirty="0" smtClean="0"/>
              <a:t>В  гостях  у  Кузи.</a:t>
            </a:r>
          </a:p>
          <a:p>
            <a:r>
              <a:rPr lang="ru-RU" dirty="0" smtClean="0"/>
              <a:t>Гостиная  ко  дню  матери.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ГОСТИНЫЕ - СКАЗКИ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57850"/>
          </a:xfrm>
        </p:spPr>
        <p:txBody>
          <a:bodyPr>
            <a:normAutofit/>
          </a:bodyPr>
          <a:lstStyle/>
          <a:p>
            <a:r>
              <a:rPr lang="ru-RU" dirty="0" smtClean="0"/>
              <a:t>Муха – Цокотуха.</a:t>
            </a:r>
          </a:p>
          <a:p>
            <a:r>
              <a:rPr lang="ru-RU" dirty="0" smtClean="0"/>
              <a:t>Как  </a:t>
            </a:r>
            <a:r>
              <a:rPr lang="ru-RU" dirty="0" err="1" smtClean="0"/>
              <a:t>Снеговичок</a:t>
            </a:r>
            <a:r>
              <a:rPr lang="ru-RU" dirty="0" smtClean="0"/>
              <a:t>  маму  искал.</a:t>
            </a:r>
          </a:p>
          <a:p>
            <a:r>
              <a:rPr lang="ru-RU" dirty="0" smtClean="0"/>
              <a:t>Пожар  в  лесу.</a:t>
            </a:r>
          </a:p>
          <a:p>
            <a:r>
              <a:rPr lang="ru-RU" dirty="0" smtClean="0"/>
              <a:t>Домик – балалайка.</a:t>
            </a:r>
          </a:p>
          <a:p>
            <a:r>
              <a:rPr lang="ru-RU" dirty="0" smtClean="0"/>
              <a:t>Про  непослушного  огурчика.</a:t>
            </a:r>
          </a:p>
          <a:p>
            <a:r>
              <a:rPr lang="ru-RU" dirty="0" smtClean="0"/>
              <a:t>Как  звери  мешок  тянули.</a:t>
            </a:r>
          </a:p>
          <a:p>
            <a:r>
              <a:rPr lang="ru-RU" dirty="0" smtClean="0"/>
              <a:t>Королева – чистюля.</a:t>
            </a:r>
          </a:p>
          <a:p>
            <a:r>
              <a:rPr lang="ru-RU" dirty="0" smtClean="0"/>
              <a:t>Репка.</a:t>
            </a:r>
          </a:p>
          <a:p>
            <a:r>
              <a:rPr lang="ru-RU" dirty="0" smtClean="0"/>
              <a:t>Теремок.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реализации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/>
          <a:lstStyle/>
          <a:p>
            <a:r>
              <a:rPr lang="ru-RU" dirty="0" smtClean="0"/>
              <a:t>Выбор  темы.</a:t>
            </a:r>
          </a:p>
          <a:p>
            <a:r>
              <a:rPr lang="ru-RU" dirty="0" smtClean="0"/>
              <a:t>Продумывание  </a:t>
            </a:r>
            <a:r>
              <a:rPr lang="ru-RU" dirty="0" smtClean="0"/>
              <a:t>мероприятий совместно с </a:t>
            </a:r>
            <a:r>
              <a:rPr lang="ru-RU" dirty="0" smtClean="0"/>
              <a:t>воспитателями </a:t>
            </a:r>
            <a:r>
              <a:rPr lang="ru-RU" smtClean="0"/>
              <a:t>и специалистами.</a:t>
            </a:r>
            <a:endParaRPr lang="ru-RU" dirty="0" smtClean="0"/>
          </a:p>
          <a:p>
            <a:r>
              <a:rPr lang="ru-RU" dirty="0" smtClean="0"/>
              <a:t>Погружение  в  тему .</a:t>
            </a:r>
          </a:p>
          <a:p>
            <a:r>
              <a:rPr lang="ru-RU" dirty="0" smtClean="0"/>
              <a:t>Проживание  темы  в  саду и дома.</a:t>
            </a:r>
          </a:p>
          <a:p>
            <a:r>
              <a:rPr lang="ru-RU" dirty="0" smtClean="0"/>
              <a:t>Активное подключение родителей.</a:t>
            </a:r>
          </a:p>
          <a:p>
            <a:r>
              <a:rPr lang="ru-RU" dirty="0" smtClean="0"/>
              <a:t>Итоговое  мероприятие – гостиная.</a:t>
            </a:r>
          </a:p>
          <a:p>
            <a:r>
              <a:rPr lang="ru-RU" dirty="0" smtClean="0"/>
              <a:t>Продукт – выставки,  стенды.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29642" cy="1214422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Основные  виды  взаимодействия  педагогов,  детей   и  родителей на музыкальной гостиной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60573"/>
            <a:ext cx="8229600" cy="4697427"/>
          </a:xfrm>
        </p:spPr>
        <p:txBody>
          <a:bodyPr/>
          <a:lstStyle/>
          <a:p>
            <a:r>
              <a:rPr lang="ru-RU" dirty="0" smtClean="0"/>
              <a:t>Совместный  творческий номер.</a:t>
            </a:r>
          </a:p>
          <a:p>
            <a:r>
              <a:rPr lang="ru-RU" dirty="0" smtClean="0"/>
              <a:t>Коммуникативные  танцы.</a:t>
            </a:r>
          </a:p>
          <a:p>
            <a:r>
              <a:rPr lang="ru-RU" dirty="0" smtClean="0"/>
              <a:t>Аттракционы.</a:t>
            </a:r>
          </a:p>
          <a:p>
            <a:r>
              <a:rPr lang="ru-RU" dirty="0" smtClean="0"/>
              <a:t>Совместное  участие в театрализации.</a:t>
            </a:r>
          </a:p>
          <a:p>
            <a:r>
              <a:rPr lang="ru-RU" dirty="0" smtClean="0"/>
              <a:t>Хороводы.</a:t>
            </a:r>
          </a:p>
          <a:p>
            <a:r>
              <a:rPr lang="ru-RU" dirty="0" smtClean="0"/>
              <a:t>Подготовка и оформление выставок.</a:t>
            </a:r>
          </a:p>
          <a:p>
            <a:r>
              <a:rPr lang="ru-RU" dirty="0" smtClean="0"/>
              <a:t>Творческая  мастерская.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Интересные находки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Нестандартное  размещение в зале.</a:t>
            </a:r>
          </a:p>
          <a:p>
            <a:r>
              <a:rPr lang="ru-RU" dirty="0" smtClean="0"/>
              <a:t>Использование соседних помещений.</a:t>
            </a:r>
          </a:p>
          <a:p>
            <a:r>
              <a:rPr lang="ru-RU" dirty="0" smtClean="0"/>
              <a:t>Интересные семейные  творческие номера.</a:t>
            </a:r>
          </a:p>
          <a:p>
            <a:r>
              <a:rPr lang="ru-RU" dirty="0" smtClean="0"/>
              <a:t>Выпечка и угощение  ей  в  процессе мероприятия.</a:t>
            </a:r>
          </a:p>
          <a:p>
            <a:r>
              <a:rPr lang="ru-RU" dirty="0" smtClean="0"/>
              <a:t>Замешивание  блинов  на  глазах  детей.</a:t>
            </a:r>
          </a:p>
          <a:p>
            <a:r>
              <a:rPr lang="ru-RU" dirty="0" smtClean="0"/>
              <a:t>Изготовление  инструментов  и  игра  на  них  вместе с родителями.</a:t>
            </a:r>
          </a:p>
          <a:p>
            <a:r>
              <a:rPr lang="ru-RU" dirty="0" smtClean="0"/>
              <a:t>Оркестр  родителей  на  глазах  детей.</a:t>
            </a:r>
          </a:p>
          <a:p>
            <a:r>
              <a:rPr lang="ru-RU" dirty="0" smtClean="0"/>
              <a:t>Изготовление  тематических  костюмов  для подиума  в качестве  домашнего  задания.</a:t>
            </a:r>
          </a:p>
          <a:p>
            <a:r>
              <a:rPr lang="ru-RU" smtClean="0"/>
              <a:t>Копилка презентаций по темам.</a:t>
            </a:r>
            <a:endParaRPr lang="ru-RU" dirty="0" smtClean="0"/>
          </a:p>
          <a:p>
            <a:r>
              <a:rPr lang="ru-RU" dirty="0" smtClean="0"/>
              <a:t>Элементы  </a:t>
            </a:r>
            <a:r>
              <a:rPr lang="ru-RU" dirty="0" err="1" smtClean="0"/>
              <a:t>сказкотерапии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ександр\Desktop\м.о\20171027_17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46434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556</Words>
  <PresentationFormat>Экран (4:3)</PresentationFormat>
  <Paragraphs>63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НАШИ  ТВОРЧЕСКИЕ МУЗЫКАЛЬНЫЕ   ГОСТИНЫЕ.</vt:lpstr>
      <vt:lpstr>Слайд 2</vt:lpstr>
      <vt:lpstr>Слайд 3</vt:lpstr>
      <vt:lpstr>Темы наших гостиных:</vt:lpstr>
      <vt:lpstr>ГОСТИНЫЕ - СКАЗКИ</vt:lpstr>
      <vt:lpstr>Этапы реализации проекта</vt:lpstr>
      <vt:lpstr>Основные  виды  взаимодействия  педагогов,  детей   и  родителей на музыкальной гостиной  </vt:lpstr>
      <vt:lpstr>Интересные находки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 ТВОРЧЕСКИЕ МУЗЫКАЛЬНЫЕ   ГОСТИНЫЕ.</dc:title>
  <dc:creator>Александр</dc:creator>
  <cp:lastModifiedBy>Пользователь Windows</cp:lastModifiedBy>
  <cp:revision>26</cp:revision>
  <dcterms:created xsi:type="dcterms:W3CDTF">2019-03-27T10:05:41Z</dcterms:created>
  <dcterms:modified xsi:type="dcterms:W3CDTF">2019-09-11T12:19:17Z</dcterms:modified>
</cp:coreProperties>
</file>