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22" autoAdjust="0"/>
    <p:restoredTop sz="88718" autoAdjust="0"/>
  </p:normalViewPr>
  <p:slideViewPr>
    <p:cSldViewPr>
      <p:cViewPr varScale="1">
        <p:scale>
          <a:sx n="44" d="100"/>
          <a:sy n="44" d="100"/>
        </p:scale>
        <p:origin x="-12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11.09.2019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11.09.2019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11.09.2019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11.09.2019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11.09.2019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11.09.2019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11.09.2019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11.09.2019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11.09.2019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11.09.2019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11.09.2019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11.09.2019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643050"/>
            <a:ext cx="8229600" cy="2428892"/>
          </a:xfrm>
        </p:spPr>
        <p:txBody>
          <a:bodyPr>
            <a:noAutofit/>
          </a:bodyPr>
          <a:lstStyle/>
          <a:p>
            <a:r>
              <a:rPr lang="ru-RU" sz="3600" dirty="0" smtClean="0"/>
              <a:t> </a:t>
            </a:r>
            <a:r>
              <a:rPr lang="ru-RU" sz="3600" dirty="0" smtClean="0"/>
              <a:t>ПРИЁМЫ  ПОДДЕРЖКИ</a:t>
            </a:r>
            <a:r>
              <a:rPr lang="ru-RU" dirty="0" smtClean="0"/>
              <a:t>  </a:t>
            </a:r>
            <a:r>
              <a:rPr lang="ru-RU" sz="3600" dirty="0" smtClean="0"/>
              <a:t>ИНДИВИДУАЛЬНОСТИ РЕБЁНКА В  МУЗЫКАЛЬНОЙ ДЕЯТЕЛЬНОСТИ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00430" y="4143380"/>
            <a:ext cx="5286412" cy="2000264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Презентацию разработала музыкальный руководитель детского сада № 210 </a:t>
            </a:r>
            <a:r>
              <a:rPr lang="ru-RU" sz="3200" dirty="0" err="1" smtClean="0"/>
              <a:t>Галиченко</a:t>
            </a:r>
            <a:r>
              <a:rPr lang="ru-RU" sz="3200" dirty="0" smtClean="0"/>
              <a:t> Ирина Геннадьевна </a:t>
            </a:r>
            <a:endParaRPr lang="ru-RU" sz="3200" dirty="0"/>
          </a:p>
        </p:txBody>
      </p:sp>
      <p:pic>
        <p:nvPicPr>
          <p:cNvPr id="3" name="Рисунок 2" descr="1000841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522" y="571481"/>
            <a:ext cx="2865493" cy="1357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28596" y="2764572"/>
            <a:ext cx="821533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Процесс хорового пения создает хорошую возможность наблюдать индивидуальные проявления характера каждого ученика. В хоровом коллективе ребёнок чаще всего не замечает момента, когда именно он является объектом педагогического внимания.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Специфика хорового пения как коллективной формы исполнительства немало способствует тому, чтобы стеснительные, робкие, неуверенные в себе учащиеся, затрудняясь спеть что-либо индивидуально, с удовольствием присоединяли свой голос к голосам товарищей. Адекватное представление учителя о каждом ребёнке, его духовном мире, переживаниях и устремлениях даёт возможность построить работу в коллективе как дифференцированный, индивидуализированный процесс общения с детьми посредством общения с музыкальным искусством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.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49e07bc214f9ad633bf93c1f3a34ce7c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0"/>
            <a:ext cx="4076705" cy="2713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4296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Музыкальное занятие может быть вариативным в зависимости от структуры, содержания, участия всех детей, подгрупп, включения всех, либо отдельных видов музыкальной деятельности.  Музыкальным руководителем распределяется материал на некоторое количество занятий от простого к сложному</a:t>
            </a:r>
            <a:r>
              <a:rPr lang="ru-RU" sz="2000" dirty="0" smtClean="0"/>
              <a:t>, НАМЕЧАЮТСЯ  </a:t>
            </a:r>
            <a:r>
              <a:rPr lang="ru-RU" sz="3200" dirty="0" smtClean="0"/>
              <a:t>методические приёмы, помогающие детям-дошкольникам в полном объёме, в игровой форме освоить разучиваемый материал.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" y="428604"/>
            <a:ext cx="914399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Итак, в силу различных природных особенностей, разных условий жизни и воспитания, каждый ребёнок особенный. Поэтому важен индивидуальный подход к каждому малышу. Один ребёнок более медлителен, другой – чрезвычайно подвижен, а третий – очень стеснительный. Взрослый должен учитывать все эти особенности для составления занятий детей.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 детей-дошкольников всякой возрастной группы неодинаково развиты слух, чувство ритма, а также музыкальная память. При оказании индивидуальной помощи каждому ребёнку должно развивать ту способность, каковая у него наименее развита.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5143512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Методы подходов к таким детям разнообразны. К одним нужно быть более снисходительными, к иным, напротив, более требовательными, но к каждому нужно найти индивидуальный путь воздействия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14356"/>
            <a:ext cx="88582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Одним из важнейших принципов обучения является принцип индивидуального подхода. Он включает в себя изучение и учет индивидуальных и возрастных особенностей каждого ребенка. Организуя занятия с учетом индивидуальных способностей ребенка, мы, таким образом, создаем оптимальные условия для реализации потенциальных возможностей всех детей группы и каждого ребенка в отдельности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64294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Поддерживая положительный фон занятия, предупреждая появление усталости необходимо чередовать различные виды деятельности, менять методические приемы и дидактические средства, обеспечивать равномерное сочетания фронтальной работы с самостоятельными действиями детей</a:t>
            </a:r>
            <a:endParaRPr lang="ru-RU" sz="2800" dirty="0"/>
          </a:p>
        </p:txBody>
      </p:sp>
      <p:pic>
        <p:nvPicPr>
          <p:cNvPr id="3" name="Рисунок 2" descr="109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3" y="3714752"/>
            <a:ext cx="5337427" cy="2767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2918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Таким образом, можно сделать вывод, что индивидуализация процесса музыкального воспитания и обучения способствует: - обеспечению оптимального музыкального развития детей с различной степенью подготовленности, в соответствии с собственным темпом усвоения материала и с учетом индивидуальных особенностей восприятия материала;</a:t>
            </a:r>
          </a:p>
          <a:p>
            <a:r>
              <a:rPr lang="ru-RU" sz="2400" dirty="0" smtClean="0"/>
              <a:t> - предупреждению возможного отставания и ликвидации пробелов в знаниях и умениях, приобретенных ранее;</a:t>
            </a:r>
          </a:p>
          <a:p>
            <a:r>
              <a:rPr lang="ru-RU" sz="2400" dirty="0" smtClean="0"/>
              <a:t> - развитию самостоятельности в решении обучающих и творческих задач;</a:t>
            </a:r>
          </a:p>
          <a:p>
            <a:r>
              <a:rPr lang="ru-RU" sz="2400" dirty="0" smtClean="0"/>
              <a:t> - формированию устойчивого интереса к тому или иному виду музыкальной деятельности и на этой основе всестороннему развитию личности ребенка с учетом его индивидуальных возможностей, интересов и способностей;</a:t>
            </a:r>
          </a:p>
          <a:p>
            <a:r>
              <a:rPr lang="ru-RU" sz="2400" dirty="0" smtClean="0"/>
              <a:t> - обеспечению полноценной подготовки к обучению в школе.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uzikalnoe-razitie-detey-tv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00042"/>
            <a:ext cx="8249191" cy="5715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85786" y="357166"/>
            <a:ext cx="7572428" cy="5214974"/>
          </a:xfrm>
        </p:spPr>
        <p:txBody>
          <a:bodyPr>
            <a:noAutofit/>
          </a:bodyPr>
          <a:lstStyle/>
          <a:p>
            <a:r>
              <a:rPr lang="ru-RU" sz="3200" dirty="0" smtClean="0"/>
              <a:t>   Федеральный государственный образовательный стандарт дошкольного образования указывает на важность социализации и индивидуализации развития детей дошкольного возраста. В связи с этим все содержание общеобразовательной программы дошкольного образовательного учреждения, в том числе и музыкальное развитие, становится условием и средством этого процесса.                        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302359"/>
            <a:ext cx="821540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. Во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ФГОС ДО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сформулированы основные компетенции педагога, опираясь 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которые, можно выделить основные направления индивидуализации образовательного процесса: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·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организовать образовательную деятельность 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основе индивидуальных особенностей дошкольников;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·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создать условия для того, чтобы дошкольники выражали свои мысли 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чувства;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·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создать ситуации, 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которых дети сами выбирают условия 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участников совместной деятельности;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·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оказывать недирективную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помощь детям, поддерживать детскую инициативу 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самостоятельность.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571480"/>
            <a:ext cx="885828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 музыкального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руководителя: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● создание музыкальным руководителем условий, предоставляющих возможности каждому ребенку проявить свои индивидуальные способности при общении с музыкой;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● творческое развитие природной музыкальности ребенка;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● высвобождение первичной креативности, создание условий для спонтанных творческих проявлений;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● помощь в формировании внутреннего мира и самопознании (эмоционально -психическое развитие и  психо -коррекция).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6439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Музыка и детская музыкальная деятельности есть средство и условие вхождения ребенка в мир социальных отношений, открытия и презентации своего «я» социуму. индивидуальный подход применим и к детям, у которых недостаточно развиты музыкальные слуховые представления, музыкально - ритмическое чувство, в работе с застенчивыми детьми, которые могут проявлять себя творчески, но боятся действовать в большом коллективе. А также необходим и для более одаренных, нежели их сверстники, детей. </a:t>
            </a:r>
            <a:endParaRPr lang="ru-RU" sz="2800" dirty="0"/>
          </a:p>
        </p:txBody>
      </p:sp>
      <p:pic>
        <p:nvPicPr>
          <p:cNvPr id="3" name="Рисунок 2" descr="cb64553a8d991afd0260b61e90fe156c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8093" y="4357694"/>
            <a:ext cx="4495577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6439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Дети  проявляют  себя через  </a:t>
            </a:r>
            <a:r>
              <a:rPr lang="ru-RU" sz="2800" dirty="0" err="1" smtClean="0"/>
              <a:t>музицирование</a:t>
            </a:r>
            <a:r>
              <a:rPr lang="ru-RU" sz="2800" dirty="0" smtClean="0"/>
              <a:t>, суть которого  заключается в организации педагогического процесса, основанного на единстве движения, слова и музыки. Это даёт возможность каждому ребенку выражать себя через игру на музыкальных инструментах, создавать собственные танцевальные формы, аккомпанировать и петь небольшие детские песенки.</a:t>
            </a:r>
            <a:endParaRPr lang="ru-RU" sz="2800" dirty="0"/>
          </a:p>
        </p:txBody>
      </p:sp>
      <p:pic>
        <p:nvPicPr>
          <p:cNvPr id="3" name="Рисунок 2" descr="927ye0adzl2i2v4_56ea47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4071942"/>
            <a:ext cx="3686461" cy="2512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0"/>
            <a:ext cx="56435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. Так же в работе делается упор на привлечение родителей - важно заинтересовать их в индивидуальной работе со своим ребёнком.  Интересной работой, на мой взгляд, является изучение музыкального опыты семей, который также оказывает влияние на развитие ребенка. </a:t>
            </a:r>
            <a:endParaRPr lang="ru-RU" sz="2800" dirty="0"/>
          </a:p>
        </p:txBody>
      </p:sp>
      <p:pic>
        <p:nvPicPr>
          <p:cNvPr id="19458" name="Picture 2" descr="C:\Users\Александр\Desktop\телефон фото\20180124_172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035835" y="2321703"/>
            <a:ext cx="5572132" cy="3500462"/>
          </a:xfrm>
          <a:prstGeom prst="rect">
            <a:avLst/>
          </a:prstGeom>
          <a:noFill/>
        </p:spPr>
      </p:pic>
      <p:pic>
        <p:nvPicPr>
          <p:cNvPr id="1026" name="Picture 2" descr="C:\Users\Александр\Desktop\телефон фото\20181123_173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924595"/>
            <a:ext cx="5214942" cy="2933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Индивидуальный подход предполагает постоянное варьирование заданий на занятии, использование заданий различной сложности. Для одних детей использование заданий повышенной сложности, для других – временно-облегчённое (использование таких приёмов, как поощрение, подбадривание; применение заданий, заранее рассчитанных на успешное выполнение), таким образом, каждый ребёнок выполняет то задание, которое ему посильно.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3857628"/>
            <a:ext cx="87154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Всякому ребёнку нужно подобрать задание, опираясь на его силы. Полезно побуждение детей к деятельности, взаимопомощи в процессе овладения определёнными навыками (движение, игра на детском музыкальном инструменте). Это вырабатывает у них доброжелательное отношение в процессе общения, внимание друг к другу.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562</TotalTime>
  <Words>766</Words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 ПРИЁМЫ  ПОДДЕРЖКИ  ИНДИВИДУАЛЬНОСТИ РЕБЁНКА В  МУЗЫКАЛЬНОЙ ДЕЯТЕЛЬНОСТИ.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ПРИЁМЫ  ПОДДЕРЖКИ  ИНДИВИДУАЛЬНОСТИ РЕБЁНКА В  МУЗЫКАЛЬНОЙ ДЕЯТЕЛЬНОСТИ.</dc:title>
  <dc:creator>Александр</dc:creator>
  <cp:lastModifiedBy>Пользователь Windows</cp:lastModifiedBy>
  <cp:revision>41</cp:revision>
  <dcterms:created xsi:type="dcterms:W3CDTF">2019-03-01T07:51:09Z</dcterms:created>
  <dcterms:modified xsi:type="dcterms:W3CDTF">2019-09-11T11:58:16Z</dcterms:modified>
</cp:coreProperties>
</file>