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 детском саду у нас очень интересно!</a:t>
            </a:r>
            <a:br>
              <a:rPr lang="ru-RU" sz="1400" dirty="0" smtClean="0"/>
            </a:br>
            <a:r>
              <a:rPr lang="ru-RU" sz="1400" dirty="0" smtClean="0"/>
              <a:t>Хотим мы провести для Вас экскурсию все вместе.</a:t>
            </a:r>
            <a:br>
              <a:rPr lang="ru-RU" sz="1400" dirty="0" smtClean="0"/>
            </a:br>
            <a:r>
              <a:rPr lang="ru-RU" sz="1400" dirty="0" smtClean="0"/>
              <a:t>Мы двери в </a:t>
            </a:r>
            <a:r>
              <a:rPr lang="ru-RU" sz="1400" dirty="0" smtClean="0"/>
              <a:t>садик </a:t>
            </a:r>
            <a:r>
              <a:rPr lang="ru-RU" sz="1400" dirty="0" smtClean="0"/>
              <a:t>открываем </a:t>
            </a:r>
            <a:br>
              <a:rPr lang="ru-RU" sz="1400" dirty="0" smtClean="0"/>
            </a:br>
            <a:r>
              <a:rPr lang="ru-RU" sz="1400" dirty="0" smtClean="0"/>
              <a:t>И в нашу группу приглашаем.</a:t>
            </a:r>
            <a:endParaRPr lang="ru-RU" sz="1400" dirty="0"/>
          </a:p>
        </p:txBody>
      </p:sp>
      <p:pic>
        <p:nvPicPr>
          <p:cNvPr id="4" name="Содержимое 3" descr="DSC0233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3500430" y="1053686"/>
            <a:ext cx="5525043" cy="4143783"/>
          </a:xfrm>
        </p:spPr>
      </p:pic>
      <p:pic>
        <p:nvPicPr>
          <p:cNvPr id="5" name="Рисунок 4" descr="DSC02335.JPG"/>
          <p:cNvPicPr>
            <a:picLocks noChangeAspect="1"/>
          </p:cNvPicPr>
          <p:nvPr/>
        </p:nvPicPr>
        <p:blipFill>
          <a:blip r:embed="rId3" cstate="print">
            <a:lum bright="19000"/>
          </a:blip>
          <a:stretch>
            <a:fillRect/>
          </a:stretch>
        </p:blipFill>
        <p:spPr>
          <a:xfrm>
            <a:off x="142844" y="2895446"/>
            <a:ext cx="4143404" cy="38197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И в восемь лет, и в три, и в пять все дети любят рисовать.</a:t>
            </a:r>
            <a:br>
              <a:rPr lang="ru-RU" sz="1600" dirty="0" smtClean="0"/>
            </a:br>
            <a:r>
              <a:rPr lang="ru-RU" sz="1600" dirty="0" smtClean="0"/>
              <a:t>Мы совместно целый мир на бумаге создадим:</a:t>
            </a:r>
            <a:br>
              <a:rPr lang="ru-RU" sz="1600" dirty="0" smtClean="0"/>
            </a:br>
            <a:r>
              <a:rPr lang="ru-RU" sz="1600" dirty="0" smtClean="0"/>
              <a:t>птиц и рыб, дома, людей, даже сказочных зверей.</a:t>
            </a:r>
            <a:endParaRPr lang="ru-RU" sz="1600" dirty="0"/>
          </a:p>
        </p:txBody>
      </p:sp>
      <p:pic>
        <p:nvPicPr>
          <p:cNvPr id="4" name="Содержимое 3" descr="DSC023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000108"/>
            <a:ext cx="5044102" cy="3929090"/>
          </a:xfrm>
        </p:spPr>
      </p:pic>
      <p:pic>
        <p:nvPicPr>
          <p:cNvPr id="5" name="Рисунок 4" descr="DSC023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6190"/>
            <a:ext cx="4000496" cy="3071810"/>
          </a:xfrm>
          <a:prstGeom prst="rect">
            <a:avLst/>
          </a:prstGeom>
        </p:spPr>
      </p:pic>
      <p:pic>
        <p:nvPicPr>
          <p:cNvPr id="6" name="Рисунок 5" descr="DSC023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928670"/>
            <a:ext cx="3782850" cy="3178965"/>
          </a:xfrm>
          <a:prstGeom prst="rect">
            <a:avLst/>
          </a:prstGeom>
        </p:spPr>
      </p:pic>
      <p:pic>
        <p:nvPicPr>
          <p:cNvPr id="7" name="Рисунок 6" descr="DSC023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4071942"/>
            <a:ext cx="4929190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4143404" cy="85725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Воспитатель помогает много нового узнать.</a:t>
            </a:r>
            <a:br>
              <a:rPr lang="ru-RU" sz="1600" dirty="0" smtClean="0"/>
            </a:br>
            <a:r>
              <a:rPr lang="ru-RU" sz="1600" dirty="0" smtClean="0"/>
              <a:t>Дети учатся, играя, так легче мир им познавать.</a:t>
            </a:r>
            <a:endParaRPr lang="ru-RU" sz="1600" dirty="0"/>
          </a:p>
        </p:txBody>
      </p:sp>
      <p:pic>
        <p:nvPicPr>
          <p:cNvPr id="5" name="Рисунок 4" descr="DSC02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929067"/>
            <a:ext cx="4714876" cy="2928933"/>
          </a:xfrm>
          <a:prstGeom prst="rect">
            <a:avLst/>
          </a:prstGeom>
        </p:spPr>
      </p:pic>
      <p:pic>
        <p:nvPicPr>
          <p:cNvPr id="6" name="Рисунок 5" descr="DSC02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4953002" cy="3571900"/>
          </a:xfrm>
          <a:prstGeom prst="rect">
            <a:avLst/>
          </a:prstGeom>
        </p:spPr>
      </p:pic>
      <p:pic>
        <p:nvPicPr>
          <p:cNvPr id="4" name="Содержимое 3" descr="DSC0235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190966" y="500042"/>
            <a:ext cx="4953034" cy="414340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74638"/>
            <a:ext cx="3114668" cy="172560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Группу мы вам показали</a:t>
            </a:r>
            <a:br>
              <a:rPr lang="ru-RU" sz="1600" dirty="0" smtClean="0"/>
            </a:br>
            <a:r>
              <a:rPr lang="ru-RU" sz="1600" dirty="0" smtClean="0"/>
              <a:t>и о ней всё рассказали</a:t>
            </a:r>
            <a:endParaRPr lang="ru-RU" sz="1600" dirty="0"/>
          </a:p>
        </p:txBody>
      </p:sp>
      <p:pic>
        <p:nvPicPr>
          <p:cNvPr id="6" name="Содержимое 5" descr="DSC023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2332037"/>
            <a:ext cx="6034617" cy="4525963"/>
          </a:xfrm>
        </p:spPr>
      </p:pic>
      <p:pic>
        <p:nvPicPr>
          <p:cNvPr id="7" name="Рисунок 6" descr="DSC02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5143504" cy="38576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раздевалке шкафчики, в них пальто и шарфики,</a:t>
            </a:r>
            <a:br>
              <a:rPr lang="ru-RU" sz="1600" dirty="0" smtClean="0"/>
            </a:br>
            <a:r>
              <a:rPr lang="ru-RU" sz="1600" dirty="0" smtClean="0"/>
              <a:t>туфли, шапочки, ботинки, а на шкафчиках картинки.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9" name="Содержимое 8" descr="DSC02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642918"/>
            <a:ext cx="4071934" cy="3125389"/>
          </a:xfrm>
        </p:spPr>
      </p:pic>
      <p:pic>
        <p:nvPicPr>
          <p:cNvPr id="10" name="Рисунок 9" descr="DSC02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71480"/>
            <a:ext cx="4572032" cy="3138737"/>
          </a:xfrm>
          <a:prstGeom prst="rect">
            <a:avLst/>
          </a:prstGeom>
        </p:spPr>
      </p:pic>
      <p:pic>
        <p:nvPicPr>
          <p:cNvPr id="11" name="Рисунок 10" descr="DSC023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5" y="3457244"/>
            <a:ext cx="4238622" cy="3400756"/>
          </a:xfrm>
          <a:prstGeom prst="rect">
            <a:avLst/>
          </a:prstGeom>
        </p:spPr>
      </p:pic>
      <p:pic>
        <p:nvPicPr>
          <p:cNvPr id="12" name="Рисунок 11" descr="DSC023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571875"/>
            <a:ext cx="4071966" cy="32448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 вами в группу мы попали, вы такого не видали.</a:t>
            </a:r>
            <a:br>
              <a:rPr lang="ru-RU" sz="1600" dirty="0" smtClean="0"/>
            </a:br>
            <a:r>
              <a:rPr lang="ru-RU" sz="1600" dirty="0" smtClean="0"/>
              <a:t>Есть волшебный сундучок, там куклы разные из сказок:</a:t>
            </a:r>
            <a:br>
              <a:rPr lang="ru-RU" sz="1600" dirty="0" smtClean="0"/>
            </a:br>
            <a:r>
              <a:rPr lang="ru-RU" sz="1600" dirty="0" smtClean="0"/>
              <a:t>лисичка, зайчик, старичок, в наших ручках оживают сразу.</a:t>
            </a:r>
            <a:endParaRPr lang="ru-RU" sz="1600" dirty="0"/>
          </a:p>
        </p:txBody>
      </p:sp>
      <p:pic>
        <p:nvPicPr>
          <p:cNvPr id="4" name="Содержимое 3" descr="DSC02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24211" y="1285861"/>
            <a:ext cx="5619789" cy="4214842"/>
          </a:xfrm>
        </p:spPr>
      </p:pic>
      <p:pic>
        <p:nvPicPr>
          <p:cNvPr id="5" name="Рисунок 4" descr="DSC02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18208"/>
            <a:ext cx="4929222" cy="36969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Шапочки героев сказок любим надевать, </a:t>
            </a:r>
            <a:br>
              <a:rPr lang="ru-RU" sz="1600" dirty="0" smtClean="0"/>
            </a:br>
            <a:r>
              <a:rPr lang="ru-RU" sz="1600" dirty="0" smtClean="0"/>
              <a:t>чтоб в сказки разные играть.</a:t>
            </a:r>
            <a:endParaRPr lang="ru-RU" sz="1600" dirty="0"/>
          </a:p>
        </p:txBody>
      </p:sp>
      <p:pic>
        <p:nvPicPr>
          <p:cNvPr id="5" name="Рисунок 4" descr="DSC02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892951"/>
            <a:ext cx="5857884" cy="4393413"/>
          </a:xfrm>
          <a:prstGeom prst="rect">
            <a:avLst/>
          </a:prstGeom>
        </p:spPr>
      </p:pic>
      <p:pic>
        <p:nvPicPr>
          <p:cNvPr id="4" name="Содержимое 3" descr="DSC023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2643182"/>
            <a:ext cx="5463113" cy="409733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0"/>
            <a:ext cx="4286280" cy="1071546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В игры разные играем, всех с собою приглашаем!</a:t>
            </a:r>
            <a:br>
              <a:rPr lang="ru-RU" sz="1600" dirty="0" smtClean="0"/>
            </a:br>
            <a:r>
              <a:rPr lang="ru-RU" sz="1600" dirty="0" smtClean="0"/>
              <a:t>Любим в магазин играть, печь пирог, стол накрывать,</a:t>
            </a:r>
            <a:br>
              <a:rPr lang="ru-RU" sz="1600" dirty="0" smtClean="0"/>
            </a:br>
            <a:r>
              <a:rPr lang="ru-RU" sz="1600" dirty="0" smtClean="0"/>
              <a:t>больных лечить и непременно, прическу сделать современной.</a:t>
            </a:r>
            <a:endParaRPr lang="ru-RU" sz="1600" dirty="0"/>
          </a:p>
        </p:txBody>
      </p:sp>
      <p:pic>
        <p:nvPicPr>
          <p:cNvPr id="4" name="Содержимое 3" descr="DSC023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81442" y="1000108"/>
            <a:ext cx="4953034" cy="3714776"/>
          </a:xfrm>
        </p:spPr>
      </p:pic>
      <p:pic>
        <p:nvPicPr>
          <p:cNvPr id="5" name="Рисунок 4" descr="DSC023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643438" cy="3482579"/>
          </a:xfrm>
          <a:prstGeom prst="rect">
            <a:avLst/>
          </a:prstGeom>
        </p:spPr>
      </p:pic>
      <p:pic>
        <p:nvPicPr>
          <p:cNvPr id="6" name="Рисунок 5" descr="DSC02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2922" y="4143380"/>
            <a:ext cx="4321078" cy="2714620"/>
          </a:xfrm>
          <a:prstGeom prst="rect">
            <a:avLst/>
          </a:prstGeom>
        </p:spPr>
      </p:pic>
      <p:pic>
        <p:nvPicPr>
          <p:cNvPr id="7" name="Рисунок 6" descr="DSC023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14752"/>
            <a:ext cx="4731773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2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6616" y="2571744"/>
            <a:ext cx="5524507" cy="4143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428604"/>
            <a:ext cx="3857652" cy="178595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Исследовательский уголок – здесь!</a:t>
            </a:r>
            <a:br>
              <a:rPr lang="ru-RU" sz="1600" dirty="0" smtClean="0"/>
            </a:br>
            <a:r>
              <a:rPr lang="ru-RU" sz="1600" dirty="0" smtClean="0"/>
              <a:t>Предметы интересные в нём есть.</a:t>
            </a:r>
            <a:br>
              <a:rPr lang="ru-RU" sz="1600" dirty="0" smtClean="0"/>
            </a:br>
            <a:r>
              <a:rPr lang="ru-RU" sz="1600" dirty="0" smtClean="0"/>
              <a:t>Нужно много нам узнать, чтоб очень умными всем стать.</a:t>
            </a:r>
            <a:endParaRPr lang="ru-RU" sz="1600" dirty="0"/>
          </a:p>
        </p:txBody>
      </p:sp>
      <p:pic>
        <p:nvPicPr>
          <p:cNvPr id="4" name="Содержимое 3" descr="DSC023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3" y="642918"/>
            <a:ext cx="4857784" cy="36433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На полках книг у нас не счесть, разных народов сказки есть.</a:t>
            </a:r>
            <a:br>
              <a:rPr lang="ru-RU" sz="1600" dirty="0" smtClean="0"/>
            </a:br>
            <a:r>
              <a:rPr lang="ru-RU" sz="1600" dirty="0" smtClean="0"/>
              <a:t>Нам воспитатель их читает, каждый из нас себя героем сказки представляет.</a:t>
            </a:r>
            <a:endParaRPr lang="ru-RU" sz="1600" dirty="0"/>
          </a:p>
        </p:txBody>
      </p:sp>
      <p:pic>
        <p:nvPicPr>
          <p:cNvPr id="5" name="Рисунок 4" descr="DSC02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5747" y="3071810"/>
            <a:ext cx="5048253" cy="3786190"/>
          </a:xfrm>
          <a:prstGeom prst="rect">
            <a:avLst/>
          </a:prstGeom>
        </p:spPr>
      </p:pic>
      <p:pic>
        <p:nvPicPr>
          <p:cNvPr id="4" name="Содержимое 3" descr="DSC023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5000660" cy="37504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74638"/>
            <a:ext cx="3114668" cy="186847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Чтоб успешно развиваться, нужно спортом заниматься.</a:t>
            </a:r>
            <a:br>
              <a:rPr lang="ru-RU" sz="1600" dirty="0" smtClean="0"/>
            </a:br>
            <a:r>
              <a:rPr lang="ru-RU" sz="1600" dirty="0" smtClean="0"/>
              <a:t>Нам полезно, без сомненья, всё, что связано с движеньем.</a:t>
            </a:r>
            <a:br>
              <a:rPr lang="ru-RU" sz="1600" dirty="0" smtClean="0"/>
            </a:br>
            <a:r>
              <a:rPr lang="ru-RU" sz="1600" dirty="0" smtClean="0"/>
              <a:t>Будем вместе мы играть, бегать, прыгать и скакать!</a:t>
            </a:r>
            <a:endParaRPr lang="ru-RU" sz="1600" dirty="0"/>
          </a:p>
        </p:txBody>
      </p:sp>
      <p:pic>
        <p:nvPicPr>
          <p:cNvPr id="4" name="Содержимое 3" descr="DSC023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3000372"/>
            <a:ext cx="4914917" cy="3686188"/>
          </a:xfrm>
        </p:spPr>
      </p:pic>
      <p:pic>
        <p:nvPicPr>
          <p:cNvPr id="5" name="Рисунок 4" descr="DSC02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00372"/>
            <a:ext cx="4953002" cy="3714752"/>
          </a:xfrm>
          <a:prstGeom prst="rect">
            <a:avLst/>
          </a:prstGeom>
        </p:spPr>
      </p:pic>
      <p:pic>
        <p:nvPicPr>
          <p:cNvPr id="6" name="Рисунок 5" descr="DSC023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42852"/>
            <a:ext cx="5357850" cy="31611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274638"/>
            <a:ext cx="2928958" cy="1143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Как дорогу перейти, как в транспорте себя вести.</a:t>
            </a:r>
            <a:br>
              <a:rPr lang="ru-RU" sz="1600" dirty="0" smtClean="0"/>
            </a:br>
            <a:r>
              <a:rPr lang="ru-RU" sz="1600" dirty="0" smtClean="0"/>
              <a:t>Запомним быстро мы, играя, </a:t>
            </a:r>
            <a:br>
              <a:rPr lang="ru-RU" sz="1600" dirty="0" smtClean="0"/>
            </a:br>
            <a:r>
              <a:rPr lang="ru-RU" sz="1600" dirty="0" smtClean="0"/>
              <a:t>все правила движенья изучая. </a:t>
            </a:r>
            <a:endParaRPr lang="ru-RU" sz="1600" dirty="0"/>
          </a:p>
        </p:txBody>
      </p:sp>
      <p:pic>
        <p:nvPicPr>
          <p:cNvPr id="5" name="Рисунок 4" descr="DSC023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482554"/>
            <a:ext cx="4500594" cy="3375446"/>
          </a:xfrm>
          <a:prstGeom prst="rect">
            <a:avLst/>
          </a:prstGeom>
        </p:spPr>
      </p:pic>
      <p:pic>
        <p:nvPicPr>
          <p:cNvPr id="7" name="Рисунок 6" descr="DSC02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429000"/>
            <a:ext cx="4429124" cy="3321843"/>
          </a:xfrm>
          <a:prstGeom prst="rect">
            <a:avLst/>
          </a:prstGeom>
        </p:spPr>
      </p:pic>
      <p:pic>
        <p:nvPicPr>
          <p:cNvPr id="4" name="Содержимое 3" descr="DSC0230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57224" y="357166"/>
            <a:ext cx="5000660" cy="348367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109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 детском саду у нас очень интересно! Хотим мы провести для Вас экскурсию все вместе. Мы двери в садик открываем  И в нашу группу приглашаем.</vt:lpstr>
      <vt:lpstr>В раздевалке шкафчики, в них пальто и шарфики, туфли, шапочки, ботинки, а на шкафчиках картинки. </vt:lpstr>
      <vt:lpstr>С вами в группу мы попали, вы такого не видали. Есть волшебный сундучок, там куклы разные из сказок: лисичка, зайчик, старичок, в наших ручках оживают сразу.</vt:lpstr>
      <vt:lpstr>Шапочки героев сказок любим надевать,  чтоб в сказки разные играть.</vt:lpstr>
      <vt:lpstr>В игры разные играем, всех с собою приглашаем! Любим в магазин играть, печь пирог, стол накрывать, больных лечить и непременно, прическу сделать современной.</vt:lpstr>
      <vt:lpstr>Исследовательский уголок – здесь! Предметы интересные в нём есть. Нужно много нам узнать, чтоб очень умными всем стать.</vt:lpstr>
      <vt:lpstr>На полках книг у нас не счесть, разных народов сказки есть. Нам воспитатель их читает, каждый из нас себя героем сказки представляет.</vt:lpstr>
      <vt:lpstr>Чтоб успешно развиваться, нужно спортом заниматься. Нам полезно, без сомненья, всё, что связано с движеньем. Будем вместе мы играть, бегать, прыгать и скакать!</vt:lpstr>
      <vt:lpstr>Как дорогу перейти, как в транспорте себя вести. Запомним быстро мы, играя,  все правила движенья изучая. </vt:lpstr>
      <vt:lpstr>И в восемь лет, и в три, и в пять все дети любят рисовать. Мы совместно целый мир на бумаге создадим: птиц и рыб, дома, людей, даже сказочных зверей.</vt:lpstr>
      <vt:lpstr>Воспитатель помогает много нового узнать. Дети учатся, играя, так легче мир им познавать.</vt:lpstr>
      <vt:lpstr>Группу мы вам показали и о ней всё рассказали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детском саду у нас очень интересно! Хотим мы провести для Вас экскурсию все вместе. Мы двери в сказку открываем  И в нашу группу приглашаем.</dc:title>
  <dc:creator>вадик</dc:creator>
  <cp:lastModifiedBy>вадик</cp:lastModifiedBy>
  <cp:revision>15</cp:revision>
  <dcterms:created xsi:type="dcterms:W3CDTF">2015-09-09T16:53:23Z</dcterms:created>
  <dcterms:modified xsi:type="dcterms:W3CDTF">2015-10-09T06:10:01Z</dcterms:modified>
</cp:coreProperties>
</file>