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214974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Развитие мыслительных способностей детей подготовительной группы.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7970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Шашки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и шахматы.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03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000240"/>
            <a:ext cx="4167153" cy="312536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Рисунок 4" descr="DSC03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0"/>
            <a:ext cx="4381531" cy="32861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SC0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214686"/>
            <a:ext cx="4572000" cy="3429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643338" cy="18684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 – головоломки.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03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036090"/>
            <a:ext cx="4714876" cy="35361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Рисунок 2" descr="DSC03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857752" cy="36433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214818"/>
            <a:ext cx="3328982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SC03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53885"/>
            <a:ext cx="5334005" cy="40005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 descr="DSC03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1"/>
            <a:ext cx="4929222" cy="36969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Ребусы.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3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786578" cy="508993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8684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 - </a:t>
            </a:r>
            <a:r>
              <a:rPr lang="ru-RU" dirty="0" err="1" smtClean="0">
                <a:solidFill>
                  <a:srgbClr val="FF0000"/>
                </a:solidFill>
              </a:rPr>
              <a:t>ходилки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SC03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928934"/>
            <a:ext cx="4857750" cy="36433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 descr="DSC03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52"/>
            <a:ext cx="4714876" cy="35361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SC03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238787" cy="39290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 descr="DSC03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161106"/>
            <a:ext cx="4643438" cy="34825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58272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Кроссворды.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3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928934"/>
            <a:ext cx="4881564" cy="36611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SC03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4643470" cy="348260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21484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</Words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мыслительных способностей детей подготовительной группы.</vt:lpstr>
      <vt:lpstr>Шашки и шахматы.</vt:lpstr>
      <vt:lpstr>Игры – головоломки.</vt:lpstr>
      <vt:lpstr>Слайд 4</vt:lpstr>
      <vt:lpstr>Ребусы.</vt:lpstr>
      <vt:lpstr>Игры - ходилки.</vt:lpstr>
      <vt:lpstr>Слайд 7</vt:lpstr>
      <vt:lpstr>Кроссворды.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Чидалёва</dc:creator>
  <cp:lastModifiedBy>Наталья Чидалёва</cp:lastModifiedBy>
  <cp:revision>13</cp:revision>
  <dcterms:created xsi:type="dcterms:W3CDTF">2018-03-19T10:22:46Z</dcterms:created>
  <dcterms:modified xsi:type="dcterms:W3CDTF">2018-03-19T15:48:06Z</dcterms:modified>
</cp:coreProperties>
</file>