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7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836421-CA6A-4EF7-B5DB-929A3095EC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C43346-9031-4C43-9FC6-6DC9B76444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175351" cy="1793167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dirty="0"/>
              <a:t>Дидактические игры как средство профориентации дошкольников.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6172200" cy="93610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: </a:t>
            </a:r>
            <a:r>
              <a:rPr lang="ru-RU" dirty="0"/>
              <a:t>Л</a:t>
            </a:r>
            <a:r>
              <a:rPr lang="ru-RU" dirty="0" smtClean="0"/>
              <a:t>ебедева Н.А.МДОУ д\с № 210</a:t>
            </a:r>
          </a:p>
          <a:p>
            <a:r>
              <a:rPr lang="ru-RU" dirty="0" smtClean="0"/>
              <a:t>Октябрь 2017г.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16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7"/>
            <a:ext cx="8003232" cy="447170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Главная цель ранней профориентации детей </a:t>
            </a:r>
            <a:r>
              <a:rPr lang="ru-RU" dirty="0"/>
              <a:t>- это развить эмоциональное отношение ребенка к профессиональному миру, дать возможность проявить свои силы и возможности в различных видах деятельности и профессий</a:t>
            </a:r>
          </a:p>
          <a:p>
            <a:r>
              <a:rPr lang="ru-RU" dirty="0"/>
              <a:t> Важную роль в работе по профориентации играют дидактические игры.</a:t>
            </a:r>
          </a:p>
          <a:p>
            <a:r>
              <a:rPr lang="ru-RU" b="1" dirty="0"/>
              <a:t>Значение дидактических игр </a:t>
            </a:r>
            <a:r>
              <a:rPr lang="ru-RU" dirty="0"/>
              <a:t>- способствовать усвоению, закреплению у ребенка знаний, умений, развитие умственных способностей. Дидактическая игра является средством всестороннего развития ребенка. Содержание игр формирует правильное отношение к предметам окружающего мира, к природе, систематизирует и углубляет знания о Родине, людях разных профессий и национальностей. Дидактическая игра развивает речь детей; пополняет и активизирует словарь ребенка; формирует правильное произношение, развивает связную речь.</a:t>
            </a:r>
          </a:p>
        </p:txBody>
      </p:sp>
    </p:spTree>
    <p:extLst>
      <p:ext uri="{BB962C8B-B14F-4D97-AF65-F5344CB8AC3E}">
        <p14:creationId xmlns:p14="http://schemas.microsoft.com/office/powerpoint/2010/main" xmlns="" val="10576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effectLst/>
              </a:rPr>
              <a:t>Для решения дидактической задачи - знакомство с профессиями взрослых, можно использовать такие игры с предметами: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484785"/>
            <a:ext cx="4752528" cy="496855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/>
              <a:t> «Строители городов» (из множества предметов дети выбирают те, что можно увидеть на стройке - игрушечные - кирпичик, кран, трактор);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/>
              <a:t> «Кому что нужно для работы?»; «Кто, что дает?», «Ты - шахтер. Расскажи, что ты делаешь? </a:t>
            </a:r>
            <a:r>
              <a:rPr lang="ru-RU" sz="3000" dirty="0" smtClean="0"/>
              <a:t>» « </a:t>
            </a:r>
            <a:r>
              <a:rPr lang="ru-RU" sz="3000" dirty="0"/>
              <a:t>История вещей. Из чего мы сделаны</a:t>
            </a:r>
            <a:r>
              <a:rPr lang="ru-RU" sz="3000" dirty="0" smtClean="0"/>
              <a:t>?»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/>
              <a:t>«Юные стилисты» (дети должны собрать предметы, необходимые стилиста: игрушечные ножницы, расчески, фен, лак, бигуди - воспитанники выбирают из множества разнообразных предметов</a:t>
            </a:r>
            <a:r>
              <a:rPr lang="ru-RU" sz="3000" dirty="0" smtClean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/>
              <a:t>Желательно разыгрывать с детьми сценки, в которых дети учатся правильно вести себя, создавать художественные образы по темам: «Строим новый дом - будем жить все в нем», «строители нашего города», «Собираем модель солнечной системы».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/>
              <a:t>  Дети учатся создавать элементы для атрибутов игры, овладевают различными техниками выполнения этих атрибутов.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3000" dirty="0"/>
              <a:t>В формировании профориентации детей важную роль играет чтение художественных произведений. Своей эмоциональностью, образностью, живостью детская книжка заражает детей энтузиазмом труда: пробуждает интерес, уважение к труду, желание подражать героям литературных произведений, подобно им, хорошо работать.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000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24" y="1412776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38610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3896872"/>
            <a:ext cx="3394644" cy="255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08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-387424"/>
            <a:ext cx="8003232" cy="4907840"/>
          </a:xfrm>
          <a:noFill/>
        </p:spPr>
        <p:txBody>
          <a:bodyPr anchor="b"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  <a:p>
            <a:r>
              <a:rPr lang="ru-RU" dirty="0"/>
              <a:t> Детям очень нравятся герои  произведений С. Маршака - "Пожар", "Почта"; </a:t>
            </a:r>
            <a:r>
              <a:rPr lang="ru-RU" dirty="0" err="1"/>
              <a:t>С.Михалкова</a:t>
            </a:r>
            <a:r>
              <a:rPr lang="ru-RU" dirty="0"/>
              <a:t> «Дядя Степа-милиционер»; В. Маяковского «Кем быть», Дж. </a:t>
            </a:r>
            <a:r>
              <a:rPr lang="ru-RU" dirty="0" err="1"/>
              <a:t>Родари</a:t>
            </a:r>
            <a:r>
              <a:rPr lang="ru-RU" dirty="0"/>
              <a:t> «Чем пахнут ремесла»; В. А. Сухомлинский « Вол и садовник», « Моя мама пахнет хлебом», « Пекарь и швея», « Беда заставит учиться» и другие. Итогом усвоения прочитанных произведений является театрализованные игры</a:t>
            </a:r>
            <a:r>
              <a:rPr lang="ru-RU" dirty="0" smtClean="0"/>
              <a:t>.</a:t>
            </a:r>
          </a:p>
          <a:p>
            <a:r>
              <a:rPr lang="ru-RU" dirty="0"/>
              <a:t>Театрализованная игра - игра, в которой воспитанники обыгрывают сюжет из литературного источника.</a:t>
            </a:r>
          </a:p>
          <a:p>
            <a:endParaRPr lang="ru-RU" dirty="0"/>
          </a:p>
          <a:p>
            <a:r>
              <a:rPr lang="ru-RU" dirty="0"/>
              <a:t>  Особое удовольствие и радость доставляют детям театрализованные представления. Такая нетрадиционная форма работы позволяет задействовать стеснительных, неуверенных в себе воспитанников, раскрыть их потенциал. </a:t>
            </a:r>
          </a:p>
          <a:p>
            <a:r>
              <a:rPr lang="ru-RU" dirty="0"/>
              <a:t>  Также приветствуются игры детей с куклами, на которых одежда людей разных профессий. Играя с ними, анализируют и делают выводы: для чего человеку той или иной профессии нужен этот вид одежды. Например: зачем строителю каска ?, зачем шахтеру каска с фонариком ?, зачем повару фартук и колпак ?, зачем космонавту скафандр и т.д</a:t>
            </a:r>
            <a:r>
              <a:rPr lang="ru-RU" dirty="0" smtClean="0"/>
              <a:t>.</a:t>
            </a:r>
          </a:p>
          <a:p>
            <a:r>
              <a:rPr lang="ru-RU" dirty="0"/>
              <a:t>Особым вниманием пользуются у детишек настольно-печатные игры:</a:t>
            </a:r>
          </a:p>
          <a:p>
            <a:endParaRPr lang="ru-RU" dirty="0"/>
          </a:p>
          <a:p>
            <a:r>
              <a:rPr lang="ru-RU" dirty="0"/>
              <a:t>«Собери профессию», «Чего не хватает?», «Вкладыши», где самая простая задача - нахождение среди разных картинок двух совершенно одинаковых; постепенно задача усложняется – ребенок должен объединить картинки не только по внешним признакам, но и по содержанию.</a:t>
            </a:r>
          </a:p>
          <a:p>
            <a:endParaRPr lang="ru-RU" dirty="0"/>
          </a:p>
          <a:p>
            <a:r>
              <a:rPr lang="ru-RU" dirty="0"/>
              <a:t>В играх «Что нужно врачу?», «Что есть в магазине?», «Что нужно банкиру?», воспитанники подбирают картинки по общему признаку и устанавливают связь между предметами.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1638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78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598</Words>
  <Application>Microsoft Office PowerPoint</Application>
  <PresentationFormat>Экран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Дидактические игры как средство профориентации дошкольников.</vt:lpstr>
      <vt:lpstr>Слайд 2</vt:lpstr>
      <vt:lpstr>Для решения дидактической задачи - знакомство с профессиями взрослых, можно использовать такие игры с предметами: </vt:lpstr>
      <vt:lpstr>Слайд 4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как средство профориентации дошкольников.</dc:title>
  <dc:creator>Надя</dc:creator>
  <cp:lastModifiedBy>ИРИНА</cp:lastModifiedBy>
  <cp:revision>9</cp:revision>
  <dcterms:created xsi:type="dcterms:W3CDTF">2017-05-28T09:40:22Z</dcterms:created>
  <dcterms:modified xsi:type="dcterms:W3CDTF">2001-12-31T22:54:42Z</dcterms:modified>
</cp:coreProperties>
</file>